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465" r:id="rId2"/>
    <p:sldId id="313" r:id="rId3"/>
    <p:sldId id="344" r:id="rId4"/>
    <p:sldId id="258" r:id="rId5"/>
    <p:sldId id="369" r:id="rId6"/>
    <p:sldId id="330" r:id="rId7"/>
    <p:sldId id="333" r:id="rId8"/>
    <p:sldId id="466" r:id="rId9"/>
    <p:sldId id="271" r:id="rId10"/>
    <p:sldId id="343" r:id="rId11"/>
    <p:sldId id="266" r:id="rId12"/>
    <p:sldId id="328" r:id="rId13"/>
    <p:sldId id="370" r:id="rId14"/>
    <p:sldId id="449" r:id="rId15"/>
    <p:sldId id="430" r:id="rId16"/>
    <p:sldId id="450" r:id="rId17"/>
    <p:sldId id="431" r:id="rId18"/>
    <p:sldId id="432" r:id="rId19"/>
    <p:sldId id="433" r:id="rId20"/>
    <p:sldId id="434" r:id="rId21"/>
    <p:sldId id="456" r:id="rId22"/>
    <p:sldId id="455" r:id="rId23"/>
    <p:sldId id="454" r:id="rId24"/>
    <p:sldId id="453" r:id="rId25"/>
    <p:sldId id="435" r:id="rId26"/>
    <p:sldId id="457" r:id="rId27"/>
    <p:sldId id="436" r:id="rId28"/>
    <p:sldId id="437" r:id="rId29"/>
    <p:sldId id="438" r:id="rId30"/>
    <p:sldId id="439" r:id="rId31"/>
    <p:sldId id="440" r:id="rId32"/>
    <p:sldId id="458" r:id="rId33"/>
    <p:sldId id="459" r:id="rId34"/>
    <p:sldId id="460" r:id="rId35"/>
    <p:sldId id="461" r:id="rId36"/>
    <p:sldId id="442" r:id="rId37"/>
    <p:sldId id="443" r:id="rId38"/>
    <p:sldId id="444" r:id="rId39"/>
    <p:sldId id="446" r:id="rId40"/>
    <p:sldId id="445" r:id="rId41"/>
    <p:sldId id="462" r:id="rId42"/>
    <p:sldId id="447" r:id="rId43"/>
    <p:sldId id="448" r:id="rId44"/>
    <p:sldId id="463" r:id="rId45"/>
    <p:sldId id="425" r:id="rId46"/>
    <p:sldId id="293" r:id="rId47"/>
    <p:sldId id="270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ormorant" panose="020B0604020202020204" charset="-52"/>
      <p:regular r:id="rId56"/>
    </p:embeddedFont>
    <p:embeddedFont>
      <p:font typeface="Menlo" panose="020B0604020202020204" charset="0"/>
      <p:regular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59536C2B-FD55-4FC6-99AE-1DA52E8183C0}"/>
    <pc:docChg chg="undo redo custSel addSld delSld modSld sldOrd addSection delSection">
      <pc:chgData name="Михаил Попов" userId="1ff28dec684c2c56" providerId="LiveId" clId="{59536C2B-FD55-4FC6-99AE-1DA52E8183C0}" dt="2020-10-21T19:22:41.701" v="1942" actId="20577"/>
      <pc:docMkLst>
        <pc:docMk/>
      </pc:docMkLst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1795986290" sldId="258"/>
        </pc:sldMkLst>
      </pc:sldChg>
      <pc:sldChg chg="modSp modAnim">
        <pc:chgData name="Михаил Попов" userId="1ff28dec684c2c56" providerId="LiveId" clId="{59536C2B-FD55-4FC6-99AE-1DA52E8183C0}" dt="2020-10-21T13:46:14.653" v="531" actId="6549"/>
        <pc:sldMkLst>
          <pc:docMk/>
          <pc:sldMk cId="1252264025" sldId="266"/>
        </pc:sldMkLst>
        <pc:spChg chg="mod">
          <ac:chgData name="Михаил Попов" userId="1ff28dec684c2c56" providerId="LiveId" clId="{59536C2B-FD55-4FC6-99AE-1DA52E8183C0}" dt="2020-10-21T13:46:14.653" v="531" actId="6549"/>
          <ac:spMkLst>
            <pc:docMk/>
            <pc:sldMk cId="1252264025" sldId="266"/>
            <ac:spMk id="3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59536C2B-FD55-4FC6-99AE-1DA52E8183C0}" dt="2020-10-21T19:22:41.701" v="1942" actId="20577"/>
        <pc:sldMkLst>
          <pc:docMk/>
          <pc:sldMk cId="917498509" sldId="270"/>
        </pc:sldMkLst>
        <pc:spChg chg="del">
          <ac:chgData name="Михаил Попов" userId="1ff28dec684c2c56" providerId="LiveId" clId="{59536C2B-FD55-4FC6-99AE-1DA52E8183C0}" dt="2020-10-21T13:38:57.045" v="377" actId="478"/>
          <ac:spMkLst>
            <pc:docMk/>
            <pc:sldMk cId="917498509" sldId="270"/>
            <ac:spMk id="2" creationId="{481508DA-8155-42F5-BA9C-C5B7F29C4FA7}"/>
          </ac:spMkLst>
        </pc:spChg>
        <pc:spChg chg="del">
          <ac:chgData name="Михаил Попов" userId="1ff28dec684c2c56" providerId="LiveId" clId="{59536C2B-FD55-4FC6-99AE-1DA52E8183C0}" dt="2020-10-21T13:39:06.421" v="379" actId="478"/>
          <ac:spMkLst>
            <pc:docMk/>
            <pc:sldMk cId="917498509" sldId="270"/>
            <ac:spMk id="4" creationId="{7175D2BE-550F-4C47-BB32-8A8A6F6604CC}"/>
          </ac:spMkLst>
        </pc:spChg>
        <pc:spChg chg="mod">
          <ac:chgData name="Михаил Попов" userId="1ff28dec684c2c56" providerId="LiveId" clId="{59536C2B-FD55-4FC6-99AE-1DA52E8183C0}" dt="2020-10-21T15:08:09.103" v="1426" actId="2711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59536C2B-FD55-4FC6-99AE-1DA52E8183C0}" dt="2020-10-21T13:38:55.349" v="376" actId="478"/>
          <ac:spMkLst>
            <pc:docMk/>
            <pc:sldMk cId="917498509" sldId="270"/>
            <ac:spMk id="8" creationId="{B3D4C8C3-71BB-4053-A792-839A77D8DCBB}"/>
          </ac:spMkLst>
        </pc:spChg>
        <pc:spChg chg="add mod">
          <ac:chgData name="Михаил Попов" userId="1ff28dec684c2c56" providerId="LiveId" clId="{59536C2B-FD55-4FC6-99AE-1DA52E8183C0}" dt="2020-10-21T19:22:41.701" v="1942" actId="20577"/>
          <ac:spMkLst>
            <pc:docMk/>
            <pc:sldMk cId="917498509" sldId="270"/>
            <ac:spMk id="9" creationId="{E2B66CF6-E96B-4D07-ADD8-A353B821E747}"/>
          </ac:spMkLst>
        </pc:spChg>
        <pc:spChg chg="add del mod">
          <ac:chgData name="Михаил Попов" userId="1ff28dec684c2c56" providerId="LiveId" clId="{59536C2B-FD55-4FC6-99AE-1DA52E8183C0}" dt="2020-10-21T13:39:14.267" v="380" actId="478"/>
          <ac:spMkLst>
            <pc:docMk/>
            <pc:sldMk cId="917498509" sldId="270"/>
            <ac:spMk id="10" creationId="{5290129A-528E-4627-8960-D0012067C65D}"/>
          </ac:spMkLst>
        </pc:spChg>
        <pc:spChg chg="add mod">
          <ac:chgData name="Михаил Попов" userId="1ff28dec684c2c56" providerId="LiveId" clId="{59536C2B-FD55-4FC6-99AE-1DA52E8183C0}" dt="2020-10-21T13:39:14.709" v="381"/>
          <ac:spMkLst>
            <pc:docMk/>
            <pc:sldMk cId="917498509" sldId="270"/>
            <ac:spMk id="11" creationId="{B63386FF-D09E-42A3-BB30-B18B36C8679C}"/>
          </ac:spMkLst>
        </pc:spChg>
        <pc:picChg chg="mod">
          <ac:chgData name="Михаил Попов" userId="1ff28dec684c2c56" providerId="LiveId" clId="{59536C2B-FD55-4FC6-99AE-1DA52E8183C0}" dt="2020-10-21T13:40:14.052" v="419" actId="1076"/>
          <ac:picMkLst>
            <pc:docMk/>
            <pc:sldMk cId="917498509" sldId="270"/>
            <ac:picMk id="5" creationId="{0E7CAB8C-3F12-4815-B6ED-D0806A8B4BDB}"/>
          </ac:picMkLst>
        </pc:picChg>
        <pc:picChg chg="mod modCrop">
          <ac:chgData name="Михаил Попов" userId="1ff28dec684c2c56" providerId="LiveId" clId="{59536C2B-FD55-4FC6-99AE-1DA52E8183C0}" dt="2020-10-21T14:57:38.162" v="1360" actId="732"/>
          <ac:picMkLst>
            <pc:docMk/>
            <pc:sldMk cId="917498509" sldId="270"/>
            <ac:picMk id="7" creationId="{8AD67E38-94D1-4D2B-A6CF-D3D6C31C7827}"/>
          </ac:picMkLst>
        </pc:picChg>
        <pc:picChg chg="add mod modCrop">
          <ac:chgData name="Михаил Попов" userId="1ff28dec684c2c56" providerId="LiveId" clId="{59536C2B-FD55-4FC6-99AE-1DA52E8183C0}" dt="2020-10-21T14:57:42.466" v="1361" actId="1076"/>
          <ac:picMkLst>
            <pc:docMk/>
            <pc:sldMk cId="917498509" sldId="270"/>
            <ac:picMk id="12" creationId="{541C4BCC-FF92-4200-B173-EF6E6CBA88AB}"/>
          </ac:picMkLst>
        </pc:pic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788402702" sldId="2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840658456" sldId="2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4127575" sldId="2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02391065" sldId="2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46144023" sldId="2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00641198" sldId="2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06164683" sldId="2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230680953" sldId="2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39173704" sldId="2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11015489" sldId="292"/>
        </pc:sldMkLst>
      </pc:sldChg>
      <pc:sldChg chg="add del ord modAnim">
        <pc:chgData name="Михаил Попов" userId="1ff28dec684c2c56" providerId="LiveId" clId="{59536C2B-FD55-4FC6-99AE-1DA52E8183C0}" dt="2020-10-21T14:57:13.108" v="1356"/>
        <pc:sldMkLst>
          <pc:docMk/>
          <pc:sldMk cId="2749889039" sldId="293"/>
        </pc:sldMkLst>
      </pc:sldChg>
      <pc:sldChg chg="modSp mod">
        <pc:chgData name="Михаил Попов" userId="1ff28dec684c2c56" providerId="LiveId" clId="{59536C2B-FD55-4FC6-99AE-1DA52E8183C0}" dt="2020-10-17T21:01:13.990" v="20" actId="20577"/>
        <pc:sldMkLst>
          <pc:docMk/>
          <pc:sldMk cId="1796929494" sldId="312"/>
        </pc:sldMkLst>
        <pc:spChg chg="mod">
          <ac:chgData name="Михаил Попов" userId="1ff28dec684c2c56" providerId="LiveId" clId="{59536C2B-FD55-4FC6-99AE-1DA52E8183C0}" dt="2020-10-17T21:01:13.990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9536C2B-FD55-4FC6-99AE-1DA52E8183C0}" dt="2020-10-17T21:01:01.637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 modAnim">
        <pc:chgData name="Михаил Попов" userId="1ff28dec684c2c56" providerId="LiveId" clId="{59536C2B-FD55-4FC6-99AE-1DA52E8183C0}" dt="2020-10-21T12:38:52.717" v="90"/>
        <pc:sldMkLst>
          <pc:docMk/>
          <pc:sldMk cId="1059343981" sldId="313"/>
        </pc:sldMkLst>
        <pc:spChg chg="mod">
          <ac:chgData name="Михаил Попов" userId="1ff28dec684c2c56" providerId="LiveId" clId="{59536C2B-FD55-4FC6-99AE-1DA52E8183C0}" dt="2020-10-21T12:38:52.717" v="90"/>
          <ac:spMkLst>
            <pc:docMk/>
            <pc:sldMk cId="1059343981" sldId="313"/>
            <ac:spMk id="3" creationId="{2E9103B4-10EA-4D3D-86B5-2B5F5A6EDD1F}"/>
          </ac:spMkLst>
        </pc:sp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32836790" sldId="330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296235657" sldId="333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733005188" sldId="342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177197037" sldId="347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3171937340" sldId="36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41048286" sldId="3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3802145" sldId="37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699227852" sldId="37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17579026" sldId="37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984802" sldId="3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8916118" sldId="37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86282722" sldId="37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442414060" sldId="37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066779388" sldId="37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8753187" sldId="38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34485117" sldId="3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12596162" sldId="3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6938930" sldId="3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1444110" sldId="3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92615500" sldId="3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13625756" sldId="3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21237150" sldId="3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132323439" sldId="39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678231" sldId="39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0925383" sldId="39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27246690" sldId="39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513694662" sldId="39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6954297" sldId="39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23908794" sldId="40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30737784" sldId="40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94332402" sldId="40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89389321" sldId="40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17635232" sldId="40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27526441" sldId="40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47512179" sldId="40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05628583" sldId="40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57441913" sldId="40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9203078" sldId="40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1204117" sldId="41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577008" sldId="41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02055000" sldId="41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0378199" sldId="41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68825808" sldId="41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49835465" sldId="41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28284758" sldId="41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32936929" sldId="41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266307" sldId="41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283454691" sldId="42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994687992" sldId="42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728356884" sldId="42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14240217" sldId="42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82116305" sldId="424"/>
        </pc:sldMkLst>
      </pc:sldChg>
      <pc:sldChg chg="modSp add del mod">
        <pc:chgData name="Михаил Попов" userId="1ff28dec684c2c56" providerId="LiveId" clId="{59536C2B-FD55-4FC6-99AE-1DA52E8183C0}" dt="2020-10-21T13:38:26.255" v="373" actId="20577"/>
        <pc:sldMkLst>
          <pc:docMk/>
          <pc:sldMk cId="2906226925" sldId="425"/>
        </pc:sldMkLst>
        <pc:spChg chg="mod">
          <ac:chgData name="Михаил Попов" userId="1ff28dec684c2c56" providerId="LiveId" clId="{59536C2B-FD55-4FC6-99AE-1DA52E8183C0}" dt="2020-10-21T13:38:26.255" v="373" actId="20577"/>
          <ac:spMkLst>
            <pc:docMk/>
            <pc:sldMk cId="2906226925" sldId="425"/>
            <ac:spMk id="7" creationId="{729D5184-38AD-426D-8611-28C26A5B5CFD}"/>
          </ac:spMkLst>
        </pc:spChg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64515010" sldId="42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63284072" sldId="427"/>
        </pc:sldMkLst>
      </pc:sldChg>
      <pc:sldChg chg="add">
        <pc:chgData name="Михаил Попов" userId="1ff28dec684c2c56" providerId="LiveId" clId="{59536C2B-FD55-4FC6-99AE-1DA52E8183C0}" dt="2020-10-17T21:01:20.602" v="21"/>
        <pc:sldMkLst>
          <pc:docMk/>
          <pc:sldMk cId="2316558971" sldId="428"/>
        </pc:sldMkLst>
      </pc:sldChg>
      <pc:sldChg chg="addSp delSp modSp new mod setBg">
        <pc:chgData name="Михаил Попов" userId="1ff28dec684c2c56" providerId="LiveId" clId="{59536C2B-FD55-4FC6-99AE-1DA52E8183C0}" dt="2020-10-17T21:02:11.096" v="31"/>
        <pc:sldMkLst>
          <pc:docMk/>
          <pc:sldMk cId="3510492156" sldId="429"/>
        </pc:sldMkLst>
        <pc:spChg chg="del">
          <ac:chgData name="Михаил Попов" userId="1ff28dec684c2c56" providerId="LiveId" clId="{59536C2B-FD55-4FC6-99AE-1DA52E8183C0}" dt="2020-10-17T21:01:34.235" v="26" actId="478"/>
          <ac:spMkLst>
            <pc:docMk/>
            <pc:sldMk cId="3510492156" sldId="429"/>
            <ac:spMk id="2" creationId="{20ED1D08-FEE2-4D96-9A3A-71A59B358EA4}"/>
          </ac:spMkLst>
        </pc:spChg>
        <pc:spChg chg="del">
          <ac:chgData name="Михаил Попов" userId="1ff28dec684c2c56" providerId="LiveId" clId="{59536C2B-FD55-4FC6-99AE-1DA52E8183C0}" dt="2020-10-17T21:01:33.419" v="25" actId="478"/>
          <ac:spMkLst>
            <pc:docMk/>
            <pc:sldMk cId="3510492156" sldId="429"/>
            <ac:spMk id="3" creationId="{11166EDE-93C8-454C-900E-ED4419F62746}"/>
          </ac:spMkLst>
        </pc:spChg>
        <pc:picChg chg="add mod">
          <ac:chgData name="Михаил Попов" userId="1ff28dec684c2c56" providerId="LiveId" clId="{59536C2B-FD55-4FC6-99AE-1DA52E8183C0}" dt="2020-10-17T21:01:55.588" v="30" actId="1076"/>
          <ac:picMkLst>
            <pc:docMk/>
            <pc:sldMk cId="3510492156" sldId="429"/>
            <ac:picMk id="1026" creationId="{BD7361B6-AE6C-4D30-8961-0FC4CFA80D55}"/>
          </ac:picMkLst>
        </pc:picChg>
      </pc:sldChg>
      <pc:sldChg chg="addSp delSp new mod">
        <pc:chgData name="Михаил Попов" userId="1ff28dec684c2c56" providerId="LiveId" clId="{59536C2B-FD55-4FC6-99AE-1DA52E8183C0}" dt="2020-10-21T12:40:11.197" v="96" actId="22"/>
        <pc:sldMkLst>
          <pc:docMk/>
          <pc:sldMk cId="873331670" sldId="430"/>
        </pc:sldMkLst>
        <pc:spChg chg="del">
          <ac:chgData name="Михаил Попов" userId="1ff28dec684c2c56" providerId="LiveId" clId="{59536C2B-FD55-4FC6-99AE-1DA52E8183C0}" dt="2020-10-21T12:39:41.730" v="95" actId="478"/>
          <ac:spMkLst>
            <pc:docMk/>
            <pc:sldMk cId="873331670" sldId="430"/>
            <ac:spMk id="2" creationId="{3D271BAA-80F3-4FA8-A3A3-93642C6BFEA0}"/>
          </ac:spMkLst>
        </pc:spChg>
        <pc:spChg chg="del">
          <ac:chgData name="Михаил Попов" userId="1ff28dec684c2c56" providerId="LiveId" clId="{59536C2B-FD55-4FC6-99AE-1DA52E8183C0}" dt="2020-10-21T12:39:40.985" v="94" actId="478"/>
          <ac:spMkLst>
            <pc:docMk/>
            <pc:sldMk cId="873331670" sldId="430"/>
            <ac:spMk id="3" creationId="{76E91B71-5154-4640-B439-D35715F16D58}"/>
          </ac:spMkLst>
        </pc:spChg>
        <pc:picChg chg="add">
          <ac:chgData name="Михаил Попов" userId="1ff28dec684c2c56" providerId="LiveId" clId="{59536C2B-FD55-4FC6-99AE-1DA52E8183C0}" dt="2020-10-21T12:40:11.197" v="96" actId="22"/>
          <ac:picMkLst>
            <pc:docMk/>
            <pc:sldMk cId="873331670" sldId="430"/>
            <ac:picMk id="5" creationId="{C6F2C6D3-117E-425D-ADBE-8AA1F76FCD9D}"/>
          </ac:picMkLst>
        </pc:picChg>
      </pc:sldChg>
      <pc:sldChg chg="addSp delSp modSp new del mod setBg">
        <pc:chgData name="Михаил Попов" userId="1ff28dec684c2c56" providerId="LiveId" clId="{59536C2B-FD55-4FC6-99AE-1DA52E8183C0}" dt="2020-10-17T21:09:25.516" v="43" actId="47"/>
        <pc:sldMkLst>
          <pc:docMk/>
          <pc:sldMk cId="1514806413" sldId="430"/>
        </pc:sldMkLst>
        <pc:spChg chg="del">
          <ac:chgData name="Михаил Попов" userId="1ff28dec684c2c56" providerId="LiveId" clId="{59536C2B-FD55-4FC6-99AE-1DA52E8183C0}" dt="2020-10-17T21:08:15.626" v="33" actId="478"/>
          <ac:spMkLst>
            <pc:docMk/>
            <pc:sldMk cId="1514806413" sldId="430"/>
            <ac:spMk id="2" creationId="{5D30BD24-7903-473D-9221-0078F44A9FE5}"/>
          </ac:spMkLst>
        </pc:spChg>
        <pc:spChg chg="del">
          <ac:chgData name="Михаил Попов" userId="1ff28dec684c2c56" providerId="LiveId" clId="{59536C2B-FD55-4FC6-99AE-1DA52E8183C0}" dt="2020-10-17T21:08:16.978" v="34" actId="478"/>
          <ac:spMkLst>
            <pc:docMk/>
            <pc:sldMk cId="1514806413" sldId="430"/>
            <ac:spMk id="3" creationId="{056ECE7E-E448-482C-B408-59D2D768DAB1}"/>
          </ac:spMkLst>
        </pc:spChg>
        <pc:spChg chg="add del mod">
          <ac:chgData name="Михаил Попов" userId="1ff28dec684c2c56" providerId="LiveId" clId="{59536C2B-FD55-4FC6-99AE-1DA52E8183C0}" dt="2020-10-17T21:08:20.498" v="37" actId="478"/>
          <ac:spMkLst>
            <pc:docMk/>
            <pc:sldMk cId="1514806413" sldId="430"/>
            <ac:spMk id="5" creationId="{96B01D26-A4CA-4348-9111-DBC5AF8400DD}"/>
          </ac:spMkLst>
        </pc:spChg>
        <pc:picChg chg="add mod">
          <ac:chgData name="Михаил Попов" userId="1ff28dec684c2c56" providerId="LiveId" clId="{59536C2B-FD55-4FC6-99AE-1DA52E8183C0}" dt="2020-10-17T21:08:35.792" v="41" actId="1076"/>
          <ac:picMkLst>
            <pc:docMk/>
            <pc:sldMk cId="1514806413" sldId="430"/>
            <ac:picMk id="2050" creationId="{EEE3493C-EE45-46BE-8E05-8AB76E1182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5:05:02.275" v="1422"/>
        <pc:sldMkLst>
          <pc:docMk/>
          <pc:sldMk cId="2264631830" sldId="431"/>
        </pc:sldMkLst>
        <pc:spChg chg="del">
          <ac:chgData name="Михаил Попов" userId="1ff28dec684c2c56" providerId="LiveId" clId="{59536C2B-FD55-4FC6-99AE-1DA52E8183C0}" dt="2020-10-21T12:42:21.265" v="99" actId="478"/>
          <ac:spMkLst>
            <pc:docMk/>
            <pc:sldMk cId="2264631830" sldId="431"/>
            <ac:spMk id="2" creationId="{B20B8FA3-3B5E-45B7-ABBC-DC079BF568F0}"/>
          </ac:spMkLst>
        </pc:spChg>
        <pc:spChg chg="del">
          <ac:chgData name="Михаил Попов" userId="1ff28dec684c2c56" providerId="LiveId" clId="{59536C2B-FD55-4FC6-99AE-1DA52E8183C0}" dt="2020-10-21T12:42:20.121" v="98" actId="478"/>
          <ac:spMkLst>
            <pc:docMk/>
            <pc:sldMk cId="2264631830" sldId="431"/>
            <ac:spMk id="3" creationId="{EEB60C10-5266-4378-AD7F-AA34D7A836FA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0" creationId="{1719B81E-5748-4D0C-8BD6-3FCD482CDC76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2" creationId="{E3A796EA-CB51-4A90-AB5E-EF1F49A2221D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4" creationId="{2E7DCBB4-818B-4FC1-9290-6F02B87FA495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6" creationId="{038AD31C-39DB-4F30-9BBA-DB345639914E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8" creationId="{8EEF72F7-503B-4ACB-A95E-7DEEA04F1BD7}"/>
          </ac:spMkLst>
        </pc:spChg>
        <pc:grpChg chg="add mod">
          <ac:chgData name="Михаил Попов" userId="1ff28dec684c2c56" providerId="LiveId" clId="{59536C2B-FD55-4FC6-99AE-1DA52E8183C0}" dt="2020-10-21T13:52:27.056" v="624" actId="164"/>
          <ac:grpSpMkLst>
            <pc:docMk/>
            <pc:sldMk cId="2264631830" sldId="431"/>
            <ac:grpSpMk id="55" creationId="{38B54298-192A-46BE-B8C9-53372EE00147}"/>
          </ac:grpSpMkLst>
        </pc:grpChg>
        <pc:grpChg chg="add mod">
          <ac:chgData name="Михаил Попов" userId="1ff28dec684c2c56" providerId="LiveId" clId="{59536C2B-FD55-4FC6-99AE-1DA52E8183C0}" dt="2020-10-21T13:52:54.487" v="626" actId="164"/>
          <ac:grpSpMkLst>
            <pc:docMk/>
            <pc:sldMk cId="2264631830" sldId="431"/>
            <ac:grpSpMk id="56" creationId="{1DD80442-83BB-409C-B894-2E94B42E02FE}"/>
          </ac:grpSpMkLst>
        </pc:grpChg>
        <pc:grpChg chg="add mod">
          <ac:chgData name="Михаил Попов" userId="1ff28dec684c2c56" providerId="LiveId" clId="{59536C2B-FD55-4FC6-99AE-1DA52E8183C0}" dt="2020-10-21T13:53:16.365" v="628" actId="164"/>
          <ac:grpSpMkLst>
            <pc:docMk/>
            <pc:sldMk cId="2264631830" sldId="431"/>
            <ac:grpSpMk id="57" creationId="{7C877EA3-1089-4C6F-9A9C-D3B94C584AF6}"/>
          </ac:grpSpMkLst>
        </pc:grpChg>
        <pc:grpChg chg="add del mod">
          <ac:chgData name="Михаил Попов" userId="1ff28dec684c2c56" providerId="LiveId" clId="{59536C2B-FD55-4FC6-99AE-1DA52E8183C0}" dt="2020-10-21T13:54:52.923" v="639" actId="165"/>
          <ac:grpSpMkLst>
            <pc:docMk/>
            <pc:sldMk cId="2264631830" sldId="431"/>
            <ac:grpSpMk id="58" creationId="{66E14C95-5D22-4F84-9956-2759D4EBFC6B}"/>
          </ac:grpSpMkLst>
        </pc:grpChg>
        <pc:grpChg chg="add mod">
          <ac:chgData name="Михаил Попов" userId="1ff28dec684c2c56" providerId="LiveId" clId="{59536C2B-FD55-4FC6-99AE-1DA52E8183C0}" dt="2020-10-21T13:55:12.601" v="640" actId="164"/>
          <ac:grpSpMkLst>
            <pc:docMk/>
            <pc:sldMk cId="2264631830" sldId="431"/>
            <ac:grpSpMk id="59" creationId="{8BD5E39D-A95E-49C8-8D09-7EE919AF14FE}"/>
          </ac:grpSpMkLst>
        </pc:grpChg>
        <pc:picChg chg="add mod">
          <ac:chgData name="Михаил Попов" userId="1ff28dec684c2c56" providerId="LiveId" clId="{59536C2B-FD55-4FC6-99AE-1DA52E8183C0}" dt="2020-10-21T12:43:21.862" v="110" actId="1076"/>
          <ac:picMkLst>
            <pc:docMk/>
            <pc:sldMk cId="2264631830" sldId="431"/>
            <ac:picMk id="5" creationId="{86979EB2-449D-44F1-8836-F3960655E52B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6" creationId="{328BC0C6-1D6F-425F-B355-D6A5A58541D9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7" creationId="{A81E11C2-74EF-444C-BAA3-38D248022D71}"/>
          </ac:picMkLst>
        </pc:pic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9" creationId="{DFED2C02-42AA-479A-A3A7-CA3DBED873A1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1" creationId="{1146455E-502C-4DDD-A3B1-B201AF3E23E9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3" creationId="{A9B1D17C-F78A-41DF-9A31-363C090A3F4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5" creationId="{D7AAFB8F-3F78-48AA-9C6B-9E4DCAEB3AA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7" creationId="{6085F816-9D55-4D6F-B13B-3416644222F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8" creationId="{7662CCE7-47A8-4EB5-B9DF-8226C30C45C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9" creationId="{E7E51F23-1388-4210-8B5F-727601B293BD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1" creationId="{BE3D4576-4002-40E4-BA3D-435C8112631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3" creationId="{99A3614C-825B-482D-8319-EB1892709BA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5" creationId="{52844BC0-0EDF-4514-9834-C29E04CF3E4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7" creationId="{E9A5E77B-D72C-46A6-B95E-CF276DA0C41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8" creationId="{7C6C106C-7C3C-4414-9406-D3B542EF56F9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0" creationId="{805E0BA9-DDF1-4709-AFDC-0B5ECCF7C94D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2" creationId="{A61323CF-8779-4BE2-B73E-FE05A19F8F1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6" creationId="{4F481BA3-391F-4A75-9CEA-A8EA7F1BB661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8" creationId="{273A44B6-0C61-4B70-BAD8-F69A69F84B7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0" creationId="{022CE3A6-170B-4EEE-9D22-C2EFF1A5F47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3" creationId="{D74DA00B-84E9-480F-B727-8EB9C063926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5" creationId="{C1E229C3-C8A8-4137-B2A4-7B0A261DC2C7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7" creationId="{9516562F-F64F-4FB1-B1E7-273B3B66A7EE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9" creationId="{612442D4-EE4E-4EF8-A226-DD4D195F18B7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1" creationId="{EE52CF7F-155A-41C5-BA9E-3BEA72478753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3" creationId="{041312A6-7F8B-40E8-824A-7A436C2EBF2D}"/>
          </ac:cxnSpMkLst>
        </pc:cxnChg>
      </pc:sldChg>
      <pc:sldChg chg="addSp delSp modSp new mod">
        <pc:chgData name="Михаил Попов" userId="1ff28dec684c2c56" providerId="LiveId" clId="{59536C2B-FD55-4FC6-99AE-1DA52E8183C0}" dt="2020-10-21T13:09:34.410" v="279" actId="14100"/>
        <pc:sldMkLst>
          <pc:docMk/>
          <pc:sldMk cId="1617696280" sldId="432"/>
        </pc:sldMkLst>
        <pc:spChg chg="del">
          <ac:chgData name="Михаил Попов" userId="1ff28dec684c2c56" providerId="LiveId" clId="{59536C2B-FD55-4FC6-99AE-1DA52E8183C0}" dt="2020-10-21T12:54:55.392" v="114" actId="478"/>
          <ac:spMkLst>
            <pc:docMk/>
            <pc:sldMk cId="1617696280" sldId="432"/>
            <ac:spMk id="2" creationId="{AB5EC966-94B7-499B-856A-C7A7D6936D68}"/>
          </ac:spMkLst>
        </pc:spChg>
        <pc:spChg chg="del">
          <ac:chgData name="Михаил Попов" userId="1ff28dec684c2c56" providerId="LiveId" clId="{59536C2B-FD55-4FC6-99AE-1DA52E8183C0}" dt="2020-10-21T12:54:54.400" v="113" actId="478"/>
          <ac:spMkLst>
            <pc:docMk/>
            <pc:sldMk cId="1617696280" sldId="432"/>
            <ac:spMk id="3" creationId="{21DF1751-4D71-4B44-BF86-D398F00E0145}"/>
          </ac:spMkLst>
        </pc:spChg>
        <pc:spChg chg="add mod">
          <ac:chgData name="Михаил Попов" userId="1ff28dec684c2c56" providerId="LiveId" clId="{59536C2B-FD55-4FC6-99AE-1DA52E8183C0}" dt="2020-10-21T12:56:24.963" v="163" actId="20577"/>
          <ac:spMkLst>
            <pc:docMk/>
            <pc:sldMk cId="1617696280" sldId="432"/>
            <ac:spMk id="6" creationId="{8D182E7D-D8A6-4041-ACA0-B761A20CE210}"/>
          </ac:spMkLst>
        </pc:spChg>
        <pc:picChg chg="add mod">
          <ac:chgData name="Михаил Попов" userId="1ff28dec684c2c56" providerId="LiveId" clId="{59536C2B-FD55-4FC6-99AE-1DA52E8183C0}" dt="2020-10-21T13:09:34.410" v="279" actId="14100"/>
          <ac:picMkLst>
            <pc:docMk/>
            <pc:sldMk cId="1617696280" sldId="432"/>
            <ac:picMk id="5" creationId="{F9AC7FFA-A590-4BE6-8A41-6ABF7D3EF16E}"/>
          </ac:picMkLst>
        </pc:picChg>
      </pc:sldChg>
      <pc:sldChg chg="addSp delSp modSp add mod">
        <pc:chgData name="Михаил Попов" userId="1ff28dec684c2c56" providerId="LiveId" clId="{59536C2B-FD55-4FC6-99AE-1DA52E8183C0}" dt="2020-10-21T12:57:58.533" v="191" actId="167"/>
        <pc:sldMkLst>
          <pc:docMk/>
          <pc:sldMk cId="2411975453" sldId="433"/>
        </pc:sldMkLst>
        <pc:spChg chg="mod">
          <ac:chgData name="Михаил Попов" userId="1ff28dec684c2c56" providerId="LiveId" clId="{59536C2B-FD55-4FC6-99AE-1DA52E8183C0}" dt="2020-10-21T12:57:40.525" v="189" actId="20577"/>
          <ac:spMkLst>
            <pc:docMk/>
            <pc:sldMk cId="2411975453" sldId="433"/>
            <ac:spMk id="6" creationId="{8D182E7D-D8A6-4041-ACA0-B761A20CE210}"/>
          </ac:spMkLst>
        </pc:spChg>
        <pc:picChg chg="add ord">
          <ac:chgData name="Михаил Попов" userId="1ff28dec684c2c56" providerId="LiveId" clId="{59536C2B-FD55-4FC6-99AE-1DA52E8183C0}" dt="2020-10-21T12:57:58.533" v="191" actId="167"/>
          <ac:picMkLst>
            <pc:docMk/>
            <pc:sldMk cId="2411975453" sldId="433"/>
            <ac:picMk id="3" creationId="{B1E3FD34-5A63-4B6F-9725-1C6EE2AD68EC}"/>
          </ac:picMkLst>
        </pc:picChg>
        <pc:picChg chg="del">
          <ac:chgData name="Михаил Попов" userId="1ff28dec684c2c56" providerId="LiveId" clId="{59536C2B-FD55-4FC6-99AE-1DA52E8183C0}" dt="2020-10-21T12:57:27.656" v="165" actId="478"/>
          <ac:picMkLst>
            <pc:docMk/>
            <pc:sldMk cId="2411975453" sldId="433"/>
            <ac:picMk id="5" creationId="{F9AC7FFA-A590-4BE6-8A41-6ABF7D3EF16E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16:25.154" v="990"/>
        <pc:sldMkLst>
          <pc:docMk/>
          <pc:sldMk cId="311450617" sldId="434"/>
        </pc:sldMkLst>
        <pc:spChg chg="del">
          <ac:chgData name="Михаил Попов" userId="1ff28dec684c2c56" providerId="LiveId" clId="{59536C2B-FD55-4FC6-99AE-1DA52E8183C0}" dt="2020-10-21T12:58:17.768" v="194" actId="478"/>
          <ac:spMkLst>
            <pc:docMk/>
            <pc:sldMk cId="311450617" sldId="434"/>
            <ac:spMk id="2" creationId="{516B1288-DE93-4032-8B5B-2D320CF65593}"/>
          </ac:spMkLst>
        </pc:spChg>
        <pc:spChg chg="del">
          <ac:chgData name="Михаил Попов" userId="1ff28dec684c2c56" providerId="LiveId" clId="{59536C2B-FD55-4FC6-99AE-1DA52E8183C0}" dt="2020-10-21T12:58:16.816" v="193" actId="478"/>
          <ac:spMkLst>
            <pc:docMk/>
            <pc:sldMk cId="311450617" sldId="434"/>
            <ac:spMk id="3" creationId="{EA9EACDE-76AB-4B83-AAD0-EE17E761EF2B}"/>
          </ac:spMkLst>
        </pc:spChg>
        <pc:spChg chg="add mod">
          <ac:chgData name="Михаил Попов" userId="1ff28dec684c2c56" providerId="LiveId" clId="{59536C2B-FD55-4FC6-99AE-1DA52E8183C0}" dt="2020-10-21T12:58:44.051" v="207" actId="20577"/>
          <ac:spMkLst>
            <pc:docMk/>
            <pc:sldMk cId="311450617" sldId="434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0" creationId="{E1661567-CDDA-4E2A-89CF-53CDF72F01A5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2" creationId="{D534E05F-160D-40AF-93E1-FB6BB748A987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4" creationId="{771B4326-F32A-47B2-A05E-F89A225B9660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6" creationId="{2E2C5EA2-6918-48D9-B735-242960F11F52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8" creationId="{01E6A991-CEEE-4AC1-A7F4-ED5758169876}"/>
          </ac:spMkLst>
        </pc:spChg>
        <pc:picChg chg="add">
          <ac:chgData name="Михаил Попов" userId="1ff28dec684c2c56" providerId="LiveId" clId="{59536C2B-FD55-4FC6-99AE-1DA52E8183C0}" dt="2020-10-21T12:58:18.988" v="195" actId="22"/>
          <ac:picMkLst>
            <pc:docMk/>
            <pc:sldMk cId="311450617" sldId="434"/>
            <ac:picMk id="5" creationId="{4E85524D-4056-4386-A1B4-B07FBE74FC60}"/>
          </ac:picMkLst>
        </pc:picChg>
        <pc:cxnChg chg="add del mod">
          <ac:chgData name="Михаил Попов" userId="1ff28dec684c2c56" providerId="LiveId" clId="{59536C2B-FD55-4FC6-99AE-1DA52E8183C0}" dt="2020-10-21T14:05:21.248" v="654"/>
          <ac:cxnSpMkLst>
            <pc:docMk/>
            <pc:sldMk cId="311450617" sldId="434"/>
            <ac:cxnSpMk id="7" creationId="{A443A091-23F0-4719-A1F4-1A170C0B6B54}"/>
          </ac:cxnSpMkLst>
        </pc:cxnChg>
        <pc:cxnChg chg="add mod">
          <ac:chgData name="Михаил Попов" userId="1ff28dec684c2c56" providerId="LiveId" clId="{59536C2B-FD55-4FC6-99AE-1DA52E8183C0}" dt="2020-10-21T14:05:59.473" v="664" actId="1038"/>
          <ac:cxnSpMkLst>
            <pc:docMk/>
            <pc:sldMk cId="311450617" sldId="434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23:45.762" v="1120"/>
        <pc:sldMkLst>
          <pc:docMk/>
          <pc:sldMk cId="1089284424" sldId="435"/>
        </pc:sldMkLst>
        <pc:spChg chg="add mod">
          <ac:chgData name="Михаил Попов" userId="1ff28dec684c2c56" providerId="LiveId" clId="{59536C2B-FD55-4FC6-99AE-1DA52E8183C0}" dt="2020-10-21T14:10:45.180" v="712" actId="20577"/>
          <ac:spMkLst>
            <pc:docMk/>
            <pc:sldMk cId="1089284424" sldId="435"/>
            <ac:spMk id="2" creationId="{FDA06979-038C-4AD5-A83E-DF3DABB5E156}"/>
          </ac:spMkLst>
        </pc:spChg>
        <pc:spChg chg="mod">
          <ac:chgData name="Михаил Попов" userId="1ff28dec684c2c56" providerId="LiveId" clId="{59536C2B-FD55-4FC6-99AE-1DA52E8183C0}" dt="2020-10-21T14:22:34.610" v="1110"/>
          <ac:spMkLst>
            <pc:docMk/>
            <pc:sldMk cId="1089284424" sldId="435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8:33.674" v="1031" actId="6549"/>
          <ac:spMkLst>
            <pc:docMk/>
            <pc:sldMk cId="1089284424" sldId="435"/>
            <ac:spMk id="7" creationId="{51B9F603-5A3F-45EA-A479-36D4ECA27E7E}"/>
          </ac:spMkLst>
        </pc:spChg>
        <pc:spChg chg="add mod">
          <ac:chgData name="Михаил Попов" userId="1ff28dec684c2c56" providerId="LiveId" clId="{59536C2B-FD55-4FC6-99AE-1DA52E8183C0}" dt="2020-10-21T14:18:17.818" v="1026" actId="20577"/>
          <ac:spMkLst>
            <pc:docMk/>
            <pc:sldMk cId="1089284424" sldId="435"/>
            <ac:spMk id="8" creationId="{DC231C5B-5AB8-4172-8D92-D2840A96C424}"/>
          </ac:spMkLst>
        </pc:spChg>
        <pc:spChg chg="add mod">
          <ac:chgData name="Михаил Попов" userId="1ff28dec684c2c56" providerId="LiveId" clId="{59536C2B-FD55-4FC6-99AE-1DA52E8183C0}" dt="2020-10-21T14:18:01.073" v="1018" actId="20577"/>
          <ac:spMkLst>
            <pc:docMk/>
            <pc:sldMk cId="1089284424" sldId="435"/>
            <ac:spMk id="10" creationId="{0FA05D47-7AFA-4ED3-ADFD-669C56B3AD3C}"/>
          </ac:spMkLst>
        </pc:spChg>
        <pc:spChg chg="add mod">
          <ac:chgData name="Михаил Попов" userId="1ff28dec684c2c56" providerId="LiveId" clId="{59536C2B-FD55-4FC6-99AE-1DA52E8183C0}" dt="2020-10-21T14:17:42.722" v="1007" actId="20577"/>
          <ac:spMkLst>
            <pc:docMk/>
            <pc:sldMk cId="1089284424" sldId="435"/>
            <ac:spMk id="12" creationId="{FE814E26-DC02-41AC-A282-EAB2BBBDF92D}"/>
          </ac:spMkLst>
        </pc:spChg>
        <pc:spChg chg="add mod">
          <ac:chgData name="Михаил Попов" userId="1ff28dec684c2c56" providerId="LiveId" clId="{59536C2B-FD55-4FC6-99AE-1DA52E8183C0}" dt="2020-10-21T14:17:06.030" v="993" actId="20577"/>
          <ac:spMkLst>
            <pc:docMk/>
            <pc:sldMk cId="1089284424" sldId="435"/>
            <ac:spMk id="14" creationId="{B2743E66-76E9-45D0-BB40-DB7DF94E4E2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6" creationId="{B1158847-DCCE-43F8-9205-EE70DEDD2DD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8" creationId="{845A0FFE-355C-4429-BC8C-4D940861C10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0" creationId="{83368E73-209B-4117-A95C-FDCD4B640FFF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2" creationId="{DBB53A60-C034-4F50-99A5-A60EB308C6B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4" creationId="{54329DB0-0BB0-43F0-AEFB-50E4FECC9E9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6" creationId="{E8BEDD7E-FF5B-4D6B-8984-1A64F30F4538}"/>
          </ac:spMkLst>
        </pc:spChg>
        <pc:spChg chg="add mod">
          <ac:chgData name="Михаил Попов" userId="1ff28dec684c2c56" providerId="LiveId" clId="{59536C2B-FD55-4FC6-99AE-1DA52E8183C0}" dt="2020-10-21T14:23:27.035" v="1116" actId="1076"/>
          <ac:spMkLst>
            <pc:docMk/>
            <pc:sldMk cId="1089284424" sldId="435"/>
            <ac:spMk id="27" creationId="{54A6EFBE-82AA-488A-BC4A-35A4B9D3AEC6}"/>
          </ac:spMkLst>
        </pc:spChg>
        <pc:spChg chg="add mod">
          <ac:chgData name="Михаил Попов" userId="1ff28dec684c2c56" providerId="LiveId" clId="{59536C2B-FD55-4FC6-99AE-1DA52E8183C0}" dt="2020-10-21T14:23:36.498" v="1118" actId="1076"/>
          <ac:spMkLst>
            <pc:docMk/>
            <pc:sldMk cId="1089284424" sldId="435"/>
            <ac:spMk id="29" creationId="{0C5B2DA4-0D92-406A-8936-C47C8DF76706}"/>
          </ac:spMkLst>
        </pc:spChg>
        <pc:picChg chg="mod">
          <ac:chgData name="Михаил Попов" userId="1ff28dec684c2c56" providerId="LiveId" clId="{59536C2B-FD55-4FC6-99AE-1DA52E8183C0}" dt="2020-10-21T14:14:37.039" v="796" actId="1037"/>
          <ac:picMkLst>
            <pc:docMk/>
            <pc:sldMk cId="1089284424" sldId="435"/>
            <ac:picMk id="5" creationId="{4E85524D-4056-4386-A1B4-B07FBE74FC60}"/>
          </ac:picMkLst>
        </pc:picChg>
      </pc:sldChg>
      <pc:sldChg chg="addSp delSp modSp add mod modAnim">
        <pc:chgData name="Михаил Попов" userId="1ff28dec684c2c56" providerId="LiveId" clId="{59536C2B-FD55-4FC6-99AE-1DA52E8183C0}" dt="2020-10-21T14:31:33.178" v="1167"/>
        <pc:sldMkLst>
          <pc:docMk/>
          <pc:sldMk cId="653366536" sldId="436"/>
        </pc:sldMkLst>
        <pc:spChg chg="mod">
          <ac:chgData name="Михаил Попов" userId="1ff28dec684c2c56" providerId="LiveId" clId="{59536C2B-FD55-4FC6-99AE-1DA52E8183C0}" dt="2020-10-21T14:29:05.673" v="1130" actId="20577"/>
          <ac:spMkLst>
            <pc:docMk/>
            <pc:sldMk cId="653366536" sldId="436"/>
            <ac:spMk id="6" creationId="{58821FF4-EC68-4E78-AF11-9773C724F01E}"/>
          </ac:spMkLst>
        </pc:spChg>
        <pc:grpChg chg="add mod">
          <ac:chgData name="Михаил Попов" userId="1ff28dec684c2c56" providerId="LiveId" clId="{59536C2B-FD55-4FC6-99AE-1DA52E8183C0}" dt="2020-10-21T14:31:19.844" v="1163" actId="164"/>
          <ac:grpSpMkLst>
            <pc:docMk/>
            <pc:sldMk cId="653366536" sldId="436"/>
            <ac:grpSpMk id="27" creationId="{8C08C3D7-B3F8-4E67-8E68-90A3444D7BFD}"/>
          </ac:grpSpMkLst>
        </pc:grpChg>
        <pc:picChg chg="add ord">
          <ac:chgData name="Михаил Попов" userId="1ff28dec684c2c56" providerId="LiveId" clId="{59536C2B-FD55-4FC6-99AE-1DA52E8183C0}" dt="2020-10-21T12:59:37.818" v="222" actId="167"/>
          <ac:picMkLst>
            <pc:docMk/>
            <pc:sldMk cId="653366536" sldId="436"/>
            <ac:picMk id="3" creationId="{2F6411AF-2F5E-4A8B-8831-6BDD90019A05}"/>
          </ac:picMkLst>
        </pc:picChg>
        <pc:picChg chg="del">
          <ac:chgData name="Михаил Попов" userId="1ff28dec684c2c56" providerId="LiveId" clId="{59536C2B-FD55-4FC6-99AE-1DA52E8183C0}" dt="2020-10-21T12:59:35.647" v="220" actId="478"/>
          <ac:picMkLst>
            <pc:docMk/>
            <pc:sldMk cId="653366536" sldId="436"/>
            <ac:picMk id="5" creationId="{4E85524D-4056-4386-A1B4-B07FBE74FC60}"/>
          </ac:picMkLst>
        </pc:picChg>
        <pc:cxnChg chg="add mod">
          <ac:chgData name="Михаил Попов" userId="1ff28dec684c2c56" providerId="LiveId" clId="{59536C2B-FD55-4FC6-99AE-1DA52E8183C0}" dt="2020-10-21T14:29:53.998" v="1136" actId="14100"/>
          <ac:cxnSpMkLst>
            <pc:docMk/>
            <pc:sldMk cId="653366536" sldId="436"/>
            <ac:cxnSpMk id="7" creationId="{75190B3D-E8EB-4C4C-9E8E-09152B63258F}"/>
          </ac:cxnSpMkLst>
        </pc:cxnChg>
        <pc:cxnChg chg="add mod">
          <ac:chgData name="Михаил Попов" userId="1ff28dec684c2c56" providerId="LiveId" clId="{59536C2B-FD55-4FC6-99AE-1DA52E8183C0}" dt="2020-10-21T14:30:05.784" v="1139" actId="14100"/>
          <ac:cxnSpMkLst>
            <pc:docMk/>
            <pc:sldMk cId="653366536" sldId="436"/>
            <ac:cxnSpMk id="10" creationId="{FEE26844-E2F0-4576-82BA-C732527A54DB}"/>
          </ac:cxnSpMkLst>
        </pc:cxnChg>
        <pc:cxnChg chg="add mod">
          <ac:chgData name="Михаил Попов" userId="1ff28dec684c2c56" providerId="LiveId" clId="{59536C2B-FD55-4FC6-99AE-1DA52E8183C0}" dt="2020-10-21T14:30:16.349" v="1143" actId="14100"/>
          <ac:cxnSpMkLst>
            <pc:docMk/>
            <pc:sldMk cId="653366536" sldId="436"/>
            <ac:cxnSpMk id="12" creationId="{E994D709-14C8-4BFC-9493-3F393078DFDC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4" creationId="{CA5F6B25-E51E-4B40-B6D6-3E974E861418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6" creationId="{9454CCF5-8C95-4D7E-90A5-4FDD757B7B6A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9" creationId="{86A19515-F273-4D10-A588-59C989B21D3D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2" creationId="{D557EA43-E59D-4A9C-B070-EF05EBF581B1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4" creationId="{2C1FBC11-B42A-4F6D-AE04-8D1B5F7FFFA5}"/>
          </ac:cxnSpMkLst>
        </pc:cxnChg>
      </pc:sldChg>
      <pc:sldChg chg="addSp delSp new mod">
        <pc:chgData name="Михаил Попов" userId="1ff28dec684c2c56" providerId="LiveId" clId="{59536C2B-FD55-4FC6-99AE-1DA52E8183C0}" dt="2020-10-21T13:00:44.431" v="274" actId="22"/>
        <pc:sldMkLst>
          <pc:docMk/>
          <pc:sldMk cId="2153944568" sldId="437"/>
        </pc:sldMkLst>
        <pc:spChg chg="del">
          <ac:chgData name="Михаил Попов" userId="1ff28dec684c2c56" providerId="LiveId" clId="{59536C2B-FD55-4FC6-99AE-1DA52E8183C0}" dt="2020-10-21T13:00:34.047" v="272" actId="478"/>
          <ac:spMkLst>
            <pc:docMk/>
            <pc:sldMk cId="2153944568" sldId="437"/>
            <ac:spMk id="2" creationId="{11F4E052-6547-4ED4-8AEA-C283BDA2C19E}"/>
          </ac:spMkLst>
        </pc:spChg>
        <pc:spChg chg="del">
          <ac:chgData name="Михаил Попов" userId="1ff28dec684c2c56" providerId="LiveId" clId="{59536C2B-FD55-4FC6-99AE-1DA52E8183C0}" dt="2020-10-21T13:00:34.912" v="273" actId="478"/>
          <ac:spMkLst>
            <pc:docMk/>
            <pc:sldMk cId="2153944568" sldId="437"/>
            <ac:spMk id="3" creationId="{8EC8F41C-F6C6-40D5-B975-BE274144DBE2}"/>
          </ac:spMkLst>
        </pc:spChg>
        <pc:picChg chg="add">
          <ac:chgData name="Михаил Попов" userId="1ff28dec684c2c56" providerId="LiveId" clId="{59536C2B-FD55-4FC6-99AE-1DA52E8183C0}" dt="2020-10-21T13:00:44.431" v="274" actId="22"/>
          <ac:picMkLst>
            <pc:docMk/>
            <pc:sldMk cId="2153944568" sldId="437"/>
            <ac:picMk id="5" creationId="{18971923-C238-4900-BC77-00945A1AAE2F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10:19.697" v="319" actId="20577"/>
        <pc:sldMkLst>
          <pc:docMk/>
          <pc:sldMk cId="4282337041" sldId="438"/>
        </pc:sldMkLst>
        <pc:spChg chg="del">
          <ac:chgData name="Михаил Попов" userId="1ff28dec684c2c56" providerId="LiveId" clId="{59536C2B-FD55-4FC6-99AE-1DA52E8183C0}" dt="2020-10-21T13:09:17.934" v="277" actId="478"/>
          <ac:spMkLst>
            <pc:docMk/>
            <pc:sldMk cId="4282337041" sldId="438"/>
            <ac:spMk id="2" creationId="{359C0985-EFDD-4314-9D60-9DAFA98CE860}"/>
          </ac:spMkLst>
        </pc:spChg>
        <pc:spChg chg="del">
          <ac:chgData name="Михаил Попов" userId="1ff28dec684c2c56" providerId="LiveId" clId="{59536C2B-FD55-4FC6-99AE-1DA52E8183C0}" dt="2020-10-21T13:09:16.526" v="276" actId="478"/>
          <ac:spMkLst>
            <pc:docMk/>
            <pc:sldMk cId="4282337041" sldId="438"/>
            <ac:spMk id="3" creationId="{994A8BD9-EC18-456A-8762-209C72C6DCE5}"/>
          </ac:spMkLst>
        </pc:spChg>
        <pc:spChg chg="add mod">
          <ac:chgData name="Михаил Попов" userId="1ff28dec684c2c56" providerId="LiveId" clId="{59536C2B-FD55-4FC6-99AE-1DA52E8183C0}" dt="2020-10-21T13:10:19.697" v="319" actId="20577"/>
          <ac:spMkLst>
            <pc:docMk/>
            <pc:sldMk cId="4282337041" sldId="438"/>
            <ac:spMk id="6" creationId="{E098D66E-BD26-4675-8A0A-2DE8CAD74BD6}"/>
          </ac:spMkLst>
        </pc:spChg>
        <pc:picChg chg="add mod">
          <ac:chgData name="Михаил Попов" userId="1ff28dec684c2c56" providerId="LiveId" clId="{59536C2B-FD55-4FC6-99AE-1DA52E8183C0}" dt="2020-10-21T13:10:12.538" v="301" actId="1076"/>
          <ac:picMkLst>
            <pc:docMk/>
            <pc:sldMk cId="4282337041" sldId="438"/>
            <ac:picMk id="5" creationId="{4EA996BE-82D7-4711-B1AC-D91C0285CB11}"/>
          </ac:picMkLst>
        </pc:picChg>
      </pc:sldChg>
      <pc:sldChg chg="addSp delSp modSp add mod">
        <pc:chgData name="Михаил Попов" userId="1ff28dec684c2c56" providerId="LiveId" clId="{59536C2B-FD55-4FC6-99AE-1DA52E8183C0}" dt="2020-10-21T13:14:54.158" v="328" actId="478"/>
        <pc:sldMkLst>
          <pc:docMk/>
          <pc:sldMk cId="3210695828" sldId="439"/>
        </pc:sldMkLst>
        <pc:picChg chg="add mod ord">
          <ac:chgData name="Михаил Попов" userId="1ff28dec684c2c56" providerId="LiveId" clId="{59536C2B-FD55-4FC6-99AE-1DA52E8183C0}" dt="2020-10-21T13:14:52.337" v="327" actId="167"/>
          <ac:picMkLst>
            <pc:docMk/>
            <pc:sldMk cId="3210695828" sldId="439"/>
            <ac:picMk id="3" creationId="{E802EE50-4E8E-4CD4-9B3B-65A667FECDE4}"/>
          </ac:picMkLst>
        </pc:picChg>
        <pc:picChg chg="del">
          <ac:chgData name="Михаил Попов" userId="1ff28dec684c2c56" providerId="LiveId" clId="{59536C2B-FD55-4FC6-99AE-1DA52E8183C0}" dt="2020-10-21T13:14:54.158" v="328" actId="478"/>
          <ac:picMkLst>
            <pc:docMk/>
            <pc:sldMk cId="3210695828" sldId="439"/>
            <ac:picMk id="5" creationId="{4EA996BE-82D7-4711-B1AC-D91C0285CB11}"/>
          </ac:picMkLst>
        </pc:picChg>
      </pc:sldChg>
      <pc:sldChg chg="add">
        <pc:chgData name="Михаил Попов" userId="1ff28dec684c2c56" providerId="LiveId" clId="{59536C2B-FD55-4FC6-99AE-1DA52E8183C0}" dt="2020-10-21T13:15:28.641" v="329"/>
        <pc:sldMkLst>
          <pc:docMk/>
          <pc:sldMk cId="3185786085" sldId="440"/>
        </pc:sldMkLst>
      </pc:sldChg>
      <pc:sldChg chg="addSp delSp add del mod">
        <pc:chgData name="Михаил Попов" userId="1ff28dec684c2c56" providerId="LiveId" clId="{59536C2B-FD55-4FC6-99AE-1DA52E8183C0}" dt="2020-10-21T15:31:11.396" v="1519" actId="47"/>
        <pc:sldMkLst>
          <pc:docMk/>
          <pc:sldMk cId="1804015532" sldId="441"/>
        </pc:sldMkLst>
        <pc:picChg chg="add del">
          <ac:chgData name="Михаил Попов" userId="1ff28dec684c2c56" providerId="LiveId" clId="{59536C2B-FD55-4FC6-99AE-1DA52E8183C0}" dt="2020-10-21T13:15:55.078" v="333" actId="22"/>
          <ac:picMkLst>
            <pc:docMk/>
            <pc:sldMk cId="1804015532" sldId="441"/>
            <ac:picMk id="3" creationId="{9EBCA622-7C8C-4254-BEC5-71370C1393CB}"/>
          </ac:picMkLst>
        </pc:picChg>
        <pc:picChg chg="del">
          <ac:chgData name="Михаил Попов" userId="1ff28dec684c2c56" providerId="LiveId" clId="{59536C2B-FD55-4FC6-99AE-1DA52E8183C0}" dt="2020-10-21T13:15:34.110" v="331" actId="478"/>
          <ac:picMkLst>
            <pc:docMk/>
            <pc:sldMk cId="1804015532" sldId="441"/>
            <ac:picMk id="5" creationId="{18971923-C238-4900-BC77-00945A1AAE2F}"/>
          </ac:picMkLst>
        </pc:picChg>
        <pc:picChg chg="add">
          <ac:chgData name="Михаил Попов" userId="1ff28dec684c2c56" providerId="LiveId" clId="{59536C2B-FD55-4FC6-99AE-1DA52E8183C0}" dt="2020-10-21T13:16:05.107" v="334" actId="22"/>
          <ac:picMkLst>
            <pc:docMk/>
            <pc:sldMk cId="1804015532" sldId="441"/>
            <ac:picMk id="6" creationId="{4E610FBE-DF84-459D-B708-0AA99F5D0245}"/>
          </ac:picMkLst>
        </pc:picChg>
      </pc:sldChg>
      <pc:sldChg chg="addSp delSp new mod">
        <pc:chgData name="Михаил Попов" userId="1ff28dec684c2c56" providerId="LiveId" clId="{59536C2B-FD55-4FC6-99AE-1DA52E8183C0}" dt="2020-10-21T13:16:30.748" v="338" actId="22"/>
        <pc:sldMkLst>
          <pc:docMk/>
          <pc:sldMk cId="855227017" sldId="442"/>
        </pc:sldMkLst>
        <pc:spChg chg="del">
          <ac:chgData name="Михаил Попов" userId="1ff28dec684c2c56" providerId="LiveId" clId="{59536C2B-FD55-4FC6-99AE-1DA52E8183C0}" dt="2020-10-21T13:16:24.017" v="337" actId="478"/>
          <ac:spMkLst>
            <pc:docMk/>
            <pc:sldMk cId="855227017" sldId="442"/>
            <ac:spMk id="2" creationId="{0A587533-9E21-4857-8224-EDC906A9A954}"/>
          </ac:spMkLst>
        </pc:spChg>
        <pc:spChg chg="del">
          <ac:chgData name="Михаил Попов" userId="1ff28dec684c2c56" providerId="LiveId" clId="{59536C2B-FD55-4FC6-99AE-1DA52E8183C0}" dt="2020-10-21T13:16:23.321" v="336" actId="478"/>
          <ac:spMkLst>
            <pc:docMk/>
            <pc:sldMk cId="855227017" sldId="442"/>
            <ac:spMk id="3" creationId="{00E2DA94-CB02-43C6-BA9D-91FC9F561737}"/>
          </ac:spMkLst>
        </pc:spChg>
        <pc:picChg chg="add">
          <ac:chgData name="Михаил Попов" userId="1ff28dec684c2c56" providerId="LiveId" clId="{59536C2B-FD55-4FC6-99AE-1DA52E8183C0}" dt="2020-10-21T13:16:30.748" v="338" actId="22"/>
          <ac:picMkLst>
            <pc:docMk/>
            <pc:sldMk cId="855227017" sldId="442"/>
            <ac:picMk id="5" creationId="{257D4174-BCFB-4D96-8E29-CAB5BC76305A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1:15.081" v="346" actId="1076"/>
        <pc:sldMkLst>
          <pc:docMk/>
          <pc:sldMk cId="858218864" sldId="443"/>
        </pc:sldMkLst>
        <pc:spChg chg="del">
          <ac:chgData name="Михаил Попов" userId="1ff28dec684c2c56" providerId="LiveId" clId="{59536C2B-FD55-4FC6-99AE-1DA52E8183C0}" dt="2020-10-21T13:16:36.583" v="340" actId="478"/>
          <ac:spMkLst>
            <pc:docMk/>
            <pc:sldMk cId="858218864" sldId="443"/>
            <ac:spMk id="2" creationId="{864D9EB5-505B-40F9-99D6-1B672236B518}"/>
          </ac:spMkLst>
        </pc:spChg>
        <pc:spChg chg="del">
          <ac:chgData name="Михаил Попов" userId="1ff28dec684c2c56" providerId="LiveId" clId="{59536C2B-FD55-4FC6-99AE-1DA52E8183C0}" dt="2020-10-21T13:16:37.989" v="341" actId="478"/>
          <ac:spMkLst>
            <pc:docMk/>
            <pc:sldMk cId="858218864" sldId="443"/>
            <ac:spMk id="3" creationId="{C1458804-ED6D-4F23-8DD6-CBA6FA7338F3}"/>
          </ac:spMkLst>
        </pc:spChg>
        <pc:spChg chg="add mod">
          <ac:chgData name="Михаил Попов" userId="1ff28dec684c2c56" providerId="LiveId" clId="{59536C2B-FD55-4FC6-99AE-1DA52E8183C0}" dt="2020-10-21T13:21:10.297" v="345"/>
          <ac:spMkLst>
            <pc:docMk/>
            <pc:sldMk cId="858218864" sldId="443"/>
            <ac:spMk id="6" creationId="{0D2D7E64-582E-4E44-8B73-B74EA30819BB}"/>
          </ac:spMkLst>
        </pc:spChg>
        <pc:picChg chg="add mod">
          <ac:chgData name="Михаил Попов" userId="1ff28dec684c2c56" providerId="LiveId" clId="{59536C2B-FD55-4FC6-99AE-1DA52E8183C0}" dt="2020-10-21T13:21:15.081" v="346" actId="1076"/>
          <ac:picMkLst>
            <pc:docMk/>
            <pc:sldMk cId="858218864" sldId="443"/>
            <ac:picMk id="5" creationId="{AFD827E6-2DE6-482A-8202-9283D7C4C9F9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5:23.948" v="357" actId="478"/>
        <pc:sldMkLst>
          <pc:docMk/>
          <pc:sldMk cId="3773994135" sldId="444"/>
        </pc:sldMkLst>
        <pc:spChg chg="del">
          <ac:chgData name="Михаил Попов" userId="1ff28dec684c2c56" providerId="LiveId" clId="{59536C2B-FD55-4FC6-99AE-1DA52E8183C0}" dt="2020-10-21T13:24:53.116" v="349" actId="478"/>
          <ac:spMkLst>
            <pc:docMk/>
            <pc:sldMk cId="3773994135" sldId="444"/>
            <ac:spMk id="2" creationId="{98DF5C0A-C4AE-4A7A-8FD9-72F7676C4829}"/>
          </ac:spMkLst>
        </pc:spChg>
        <pc:spChg chg="del">
          <ac:chgData name="Михаил Попов" userId="1ff28dec684c2c56" providerId="LiveId" clId="{59536C2B-FD55-4FC6-99AE-1DA52E8183C0}" dt="2020-10-21T13:24:51.732" v="348" actId="478"/>
          <ac:spMkLst>
            <pc:docMk/>
            <pc:sldMk cId="3773994135" sldId="444"/>
            <ac:spMk id="3" creationId="{0B5B4DA3-D0F1-4AB5-BFDF-2BE522546576}"/>
          </ac:spMkLst>
        </pc:spChg>
        <pc:spChg chg="add mod">
          <ac:chgData name="Михаил Попов" userId="1ff28dec684c2c56" providerId="LiveId" clId="{59536C2B-FD55-4FC6-99AE-1DA52E8183C0}" dt="2020-10-21T13:25:05.929" v="353"/>
          <ac:spMkLst>
            <pc:docMk/>
            <pc:sldMk cId="3773994135" sldId="444"/>
            <ac:spMk id="7" creationId="{DF5D4A70-47C5-4667-9890-C5DF69C1CC1D}"/>
          </ac:spMkLst>
        </pc:spChg>
        <pc:picChg chg="add mod ord">
          <ac:chgData name="Михаил Попов" userId="1ff28dec684c2c56" providerId="LiveId" clId="{59536C2B-FD55-4FC6-99AE-1DA52E8183C0}" dt="2020-10-21T13:25:22.248" v="356" actId="167"/>
          <ac:picMkLst>
            <pc:docMk/>
            <pc:sldMk cId="3773994135" sldId="444"/>
            <ac:picMk id="5" creationId="{94B44BF0-4691-42DA-9F87-3E6A39C6C726}"/>
          </ac:picMkLst>
        </pc:picChg>
        <pc:picChg chg="add del mod">
          <ac:chgData name="Михаил Попов" userId="1ff28dec684c2c56" providerId="LiveId" clId="{59536C2B-FD55-4FC6-99AE-1DA52E8183C0}" dt="2020-10-21T13:25:23.948" v="357" actId="478"/>
          <ac:picMkLst>
            <pc:docMk/>
            <pc:sldMk cId="3773994135" sldId="444"/>
            <ac:picMk id="6" creationId="{9F2515A7-229E-41D7-AB44-BD618C9425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48:52.981" v="1333"/>
        <pc:sldMkLst>
          <pc:docMk/>
          <pc:sldMk cId="3586385427" sldId="445"/>
        </pc:sldMkLst>
        <pc:spChg chg="del">
          <ac:chgData name="Михаил Попов" userId="1ff28dec684c2c56" providerId="LiveId" clId="{59536C2B-FD55-4FC6-99AE-1DA52E8183C0}" dt="2020-10-21T13:26:00.958" v="360" actId="478"/>
          <ac:spMkLst>
            <pc:docMk/>
            <pc:sldMk cId="3586385427" sldId="445"/>
            <ac:spMk id="2" creationId="{732AEDDC-FDE9-47D5-96AE-76E03D151CDD}"/>
          </ac:spMkLst>
        </pc:spChg>
        <pc:spChg chg="del">
          <ac:chgData name="Михаил Попов" userId="1ff28dec684c2c56" providerId="LiveId" clId="{59536C2B-FD55-4FC6-99AE-1DA52E8183C0}" dt="2020-10-21T13:26:00.278" v="359" actId="478"/>
          <ac:spMkLst>
            <pc:docMk/>
            <pc:sldMk cId="3586385427" sldId="445"/>
            <ac:spMk id="3" creationId="{7C6129CE-4872-40FA-936C-5302B98B4615}"/>
          </ac:spMkLst>
        </pc:spChg>
        <pc:grpChg chg="add mod">
          <ac:chgData name="Михаил Попов" userId="1ff28dec684c2c56" providerId="LiveId" clId="{59536C2B-FD55-4FC6-99AE-1DA52E8183C0}" dt="2020-10-21T14:47:36.526" v="1318" actId="164"/>
          <ac:grpSpMkLst>
            <pc:docMk/>
            <pc:sldMk cId="3586385427" sldId="445"/>
            <ac:grpSpMk id="22" creationId="{20A62E83-4CCA-4337-9C79-ADC4FC025626}"/>
          </ac:grpSpMkLst>
        </pc:grpChg>
        <pc:grpChg chg="add mod">
          <ac:chgData name="Михаил Попов" userId="1ff28dec684c2c56" providerId="LiveId" clId="{59536C2B-FD55-4FC6-99AE-1DA52E8183C0}" dt="2020-10-21T14:48:35.630" v="1329" actId="164"/>
          <ac:grpSpMkLst>
            <pc:docMk/>
            <pc:sldMk cId="3586385427" sldId="445"/>
            <ac:grpSpMk id="33" creationId="{6C1CB07A-2C0B-4BE3-9097-BF78D2004B31}"/>
          </ac:grpSpMkLst>
        </pc:grpChg>
        <pc:grpChg chg="add mod">
          <ac:chgData name="Михаил Попов" userId="1ff28dec684c2c56" providerId="LiveId" clId="{59536C2B-FD55-4FC6-99AE-1DA52E8183C0}" dt="2020-10-21T14:48:40.878" v="1330" actId="164"/>
          <ac:grpSpMkLst>
            <pc:docMk/>
            <pc:sldMk cId="3586385427" sldId="445"/>
            <ac:grpSpMk id="34" creationId="{EBB4AB58-7AB4-4512-8AC0-99E35336CD10}"/>
          </ac:grpSpMkLst>
        </pc:grpChg>
        <pc:picChg chg="add del">
          <ac:chgData name="Михаил Попов" userId="1ff28dec684c2c56" providerId="LiveId" clId="{59536C2B-FD55-4FC6-99AE-1DA52E8183C0}" dt="2020-10-21T13:26:52.692" v="363" actId="22"/>
          <ac:picMkLst>
            <pc:docMk/>
            <pc:sldMk cId="3586385427" sldId="445"/>
            <ac:picMk id="5" creationId="{580C4DA2-F8BC-4D09-A997-E5025BCD9E68}"/>
          </ac:picMkLst>
        </pc:picChg>
        <pc:picChg chg="add">
          <ac:chgData name="Михаил Попов" userId="1ff28dec684c2c56" providerId="LiveId" clId="{59536C2B-FD55-4FC6-99AE-1DA52E8183C0}" dt="2020-10-21T13:26:59.426" v="364" actId="22"/>
          <ac:picMkLst>
            <pc:docMk/>
            <pc:sldMk cId="3586385427" sldId="445"/>
            <ac:picMk id="7" creationId="{05A5DFAB-C906-4A32-9C4A-A6A6D48EE6CE}"/>
          </ac:picMkLst>
        </pc:pic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8" creationId="{B0DF412B-99A0-4199-B8FA-46D3585A9AAF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0" creationId="{0E8D8A86-E875-45AC-B653-CDA323CCD68E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2" creationId="{481C5366-F1B0-411E-B1E1-4C245CAAB5F7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5" creationId="{142651D8-4C70-4415-B62A-C7F8DEB99B50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7" creationId="{36584AAA-4513-414E-A901-92F608A4B9D7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9" creationId="{C8CBDD7F-2C44-44CF-BC83-D289007FF7CF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3" creationId="{68122D60-67C6-4608-B25D-FEA21EE8498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4" creationId="{DFD56E75-8E99-4BCE-829A-A54C2760E32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30" creationId="{FE8FFECD-FE87-46DE-B430-646CE4E634CB}"/>
          </ac:cxnSpMkLst>
        </pc:cxnChg>
      </pc:sldChg>
      <pc:sldChg chg="add">
        <pc:chgData name="Михаил Попов" userId="1ff28dec684c2c56" providerId="LiveId" clId="{59536C2B-FD55-4FC6-99AE-1DA52E8183C0}" dt="2020-10-21T13:26:07.713" v="361"/>
        <pc:sldMkLst>
          <pc:docMk/>
          <pc:sldMk cId="3464577403" sldId="446"/>
        </pc:sldMkLst>
      </pc:sldChg>
      <pc:sldChg chg="addSp delSp modSp new mod modAnim">
        <pc:chgData name="Михаил Попов" userId="1ff28dec684c2c56" providerId="LiveId" clId="{59536C2B-FD55-4FC6-99AE-1DA52E8183C0}" dt="2020-10-21T15:26:49.920" v="1518"/>
        <pc:sldMkLst>
          <pc:docMk/>
          <pc:sldMk cId="1434789309" sldId="447"/>
        </pc:sldMkLst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2" creationId="{69BC9EDB-62E3-4496-8B97-F186C205A8EC}"/>
          </ac:spMkLst>
        </pc:spChg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3" creationId="{D124C155-4889-408C-AAEE-AEA2D0D6875A}"/>
          </ac:spMkLst>
        </pc:spChg>
        <pc:spChg chg="add mod">
          <ac:chgData name="Михаил Попов" userId="1ff28dec684c2c56" providerId="LiveId" clId="{59536C2B-FD55-4FC6-99AE-1DA52E8183C0}" dt="2020-10-21T15:25:45.140" v="1512" actId="164"/>
          <ac:spMkLst>
            <pc:docMk/>
            <pc:sldMk cId="1434789309" sldId="447"/>
            <ac:spMk id="41" creationId="{6651BD25-5AEA-4898-A80C-79F925379187}"/>
          </ac:spMkLst>
        </pc:spChg>
        <pc:grpChg chg="add mod">
          <ac:chgData name="Михаил Попов" userId="1ff28dec684c2c56" providerId="LiveId" clId="{59536C2B-FD55-4FC6-99AE-1DA52E8183C0}" dt="2020-10-21T15:25:35.901" v="1511" actId="164"/>
          <ac:grpSpMkLst>
            <pc:docMk/>
            <pc:sldMk cId="1434789309" sldId="447"/>
            <ac:grpSpMk id="52" creationId="{1BE3A393-4E48-4CC4-B0EB-9A0ECA61AB14}"/>
          </ac:grpSpMkLst>
        </pc:grpChg>
        <pc:grpChg chg="add mod">
          <ac:chgData name="Михаил Попов" userId="1ff28dec684c2c56" providerId="LiveId" clId="{59536C2B-FD55-4FC6-99AE-1DA52E8183C0}" dt="2020-10-21T15:25:45.140" v="1512" actId="164"/>
          <ac:grpSpMkLst>
            <pc:docMk/>
            <pc:sldMk cId="1434789309" sldId="447"/>
            <ac:grpSpMk id="53" creationId="{D2AD8488-F40C-424C-B69E-D5B46DEBDEE0}"/>
          </ac:grpSpMkLst>
        </pc:grpChg>
        <pc:grpChg chg="add mod">
          <ac:chgData name="Михаил Попов" userId="1ff28dec684c2c56" providerId="LiveId" clId="{59536C2B-FD55-4FC6-99AE-1DA52E8183C0}" dt="2020-10-21T15:25:55.452" v="1513" actId="164"/>
          <ac:grpSpMkLst>
            <pc:docMk/>
            <pc:sldMk cId="1434789309" sldId="447"/>
            <ac:grpSpMk id="54" creationId="{8D3C58E4-3EB1-4BA0-AE9D-174BEDB17C14}"/>
          </ac:grpSpMkLst>
        </pc:grpChg>
        <pc:picChg chg="add">
          <ac:chgData name="Михаил Попов" userId="1ff28dec684c2c56" providerId="LiveId" clId="{59536C2B-FD55-4FC6-99AE-1DA52E8183C0}" dt="2020-10-21T13:27:28.969" v="367" actId="22"/>
          <ac:picMkLst>
            <pc:docMk/>
            <pc:sldMk cId="1434789309" sldId="447"/>
            <ac:picMk id="5" creationId="{A69E36F9-A6F0-4484-AF3F-77F86C3C9468}"/>
          </ac:picMkLst>
        </pc:picChg>
        <pc:picChg chg="add del mod modCrop">
          <ac:chgData name="Михаил Попов" userId="1ff28dec684c2c56" providerId="LiveId" clId="{59536C2B-FD55-4FC6-99AE-1DA52E8183C0}" dt="2020-10-21T15:23:44.521" v="1491" actId="478"/>
          <ac:picMkLst>
            <pc:docMk/>
            <pc:sldMk cId="1434789309" sldId="447"/>
            <ac:picMk id="10" creationId="{A054A40B-E9CD-4725-91CE-DEFEC5C2EEA0}"/>
          </ac:picMkLst>
        </pc:picChg>
        <pc:cxnChg chg="add mod ord">
          <ac:chgData name="Михаил Попов" userId="1ff28dec684c2c56" providerId="LiveId" clId="{59536C2B-FD55-4FC6-99AE-1DA52E8183C0}" dt="2020-10-21T15:21:10.253" v="1448" actId="166"/>
          <ac:cxnSpMkLst>
            <pc:docMk/>
            <pc:sldMk cId="1434789309" sldId="447"/>
            <ac:cxnSpMk id="6" creationId="{D41193AA-FE95-48B6-8A57-783077B0069D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1" creationId="{4FA675B6-E0F4-49DF-89D8-25ECBB4B319C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3" creationId="{EECB8B36-AA7F-4FCB-A09B-B8652EDC48A9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6" creationId="{2327E255-20A9-49BA-A6EC-AA42AB433551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18" creationId="{A54C80F3-BB7B-4218-917F-1800AC6CB9F8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1" creationId="{67C3F1F9-9AE1-47D2-8905-8734F78D65C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2" creationId="{C58CE0D2-6483-4896-BAB3-30296A25F992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4" creationId="{CBB92FBF-074D-4BC8-9632-4C34440C9DF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9" creationId="{A72F7231-6815-4E87-AB5D-772E32C199C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2" creationId="{AB933C5C-3C7D-4610-9D89-BADE2814DC5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3" creationId="{93F6128A-5E5F-41E4-B56F-514E5BEB453F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7" creationId="{7AF8EF43-8E32-4C73-A72D-525B08243D85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2" creationId="{CAB671AB-D646-4C5C-A14A-3382655AB3A8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4" creationId="{A8BFA7D1-9E88-47E8-A22B-4E85D0EEF28E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7" creationId="{BAD1791D-D7D4-413B-8934-39358571FA7D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9" creationId="{3810D288-9575-4BC2-89BD-4630679AF5D0}"/>
          </ac:cxnSpMkLst>
        </pc:cxnChg>
      </pc:sldChg>
      <pc:sldChg chg="addSp delSp modSp add mod">
        <pc:chgData name="Михаил Попов" userId="1ff28dec684c2c56" providerId="LiveId" clId="{59536C2B-FD55-4FC6-99AE-1DA52E8183C0}" dt="2020-10-21T15:44:11.331" v="1921" actId="20577"/>
        <pc:sldMkLst>
          <pc:docMk/>
          <pc:sldMk cId="302009149" sldId="448"/>
        </pc:sldMkLst>
        <pc:spChg chg="mod">
          <ac:chgData name="Михаил Попов" userId="1ff28dec684c2c56" providerId="LiveId" clId="{59536C2B-FD55-4FC6-99AE-1DA52E8183C0}" dt="2020-10-21T13:43:56.915" v="528" actId="6549"/>
          <ac:spMkLst>
            <pc:docMk/>
            <pc:sldMk cId="302009149" sldId="448"/>
            <ac:spMk id="2" creationId="{6FB8C932-2AC5-4F3C-BC60-1F6B3341A78E}"/>
          </ac:spMkLst>
        </pc:spChg>
        <pc:spChg chg="mod">
          <ac:chgData name="Михаил Попов" userId="1ff28dec684c2c56" providerId="LiveId" clId="{59536C2B-FD55-4FC6-99AE-1DA52E8183C0}" dt="2020-10-21T13:43:44.948" v="519" actId="6549"/>
          <ac:spMkLst>
            <pc:docMk/>
            <pc:sldMk cId="302009149" sldId="448"/>
            <ac:spMk id="3" creationId="{8112D612-8F2B-41A8-89AD-7ECA9E7E5E5A}"/>
          </ac:spMkLst>
        </pc:spChg>
        <pc:spChg chg="add del mod">
          <ac:chgData name="Михаил Попов" userId="1ff28dec684c2c56" providerId="LiveId" clId="{59536C2B-FD55-4FC6-99AE-1DA52E8183C0}" dt="2020-10-21T13:41:29.004" v="467" actId="478"/>
          <ac:spMkLst>
            <pc:docMk/>
            <pc:sldMk cId="302009149" sldId="448"/>
            <ac:spMk id="5" creationId="{49A0AA3F-F126-495A-A327-9D5A06F47FC1}"/>
          </ac:spMkLst>
        </pc:spChg>
        <pc:spChg chg="mod">
          <ac:chgData name="Михаил Попов" userId="1ff28dec684c2c56" providerId="LiveId" clId="{59536C2B-FD55-4FC6-99AE-1DA52E8183C0}" dt="2020-10-21T13:41:58.564" v="487" actId="404"/>
          <ac:spMkLst>
            <pc:docMk/>
            <pc:sldMk cId="302009149" sldId="448"/>
            <ac:spMk id="9" creationId="{CC4B7F7F-8845-4A2A-AC81-633FF753387D}"/>
          </ac:spMkLst>
        </pc:spChg>
        <pc:spChg chg="mod">
          <ac:chgData name="Михаил Попов" userId="1ff28dec684c2c56" providerId="LiveId" clId="{59536C2B-FD55-4FC6-99AE-1DA52E8183C0}" dt="2020-10-21T15:07:23.685" v="1423" actId="14100"/>
          <ac:spMkLst>
            <pc:docMk/>
            <pc:sldMk cId="302009149" sldId="448"/>
            <ac:spMk id="10" creationId="{7A3E7795-F7C0-464E-8D5B-294D3B03159C}"/>
          </ac:spMkLst>
        </pc:spChg>
        <pc:spChg chg="del">
          <ac:chgData name="Михаил Попов" userId="1ff28dec684c2c56" providerId="LiveId" clId="{59536C2B-FD55-4FC6-99AE-1DA52E8183C0}" dt="2020-10-21T13:41:25.877" v="465" actId="478"/>
          <ac:spMkLst>
            <pc:docMk/>
            <pc:sldMk cId="302009149" sldId="448"/>
            <ac:spMk id="12" creationId="{CEAE7763-91C6-4E88-BBD9-624EE0F9381E}"/>
          </ac:spMkLst>
        </pc:spChg>
        <pc:spChg chg="add del mod">
          <ac:chgData name="Михаил Попов" userId="1ff28dec684c2c56" providerId="LiveId" clId="{59536C2B-FD55-4FC6-99AE-1DA52E8183C0}" dt="2020-10-21T15:44:05.415" v="1907" actId="478"/>
          <ac:spMkLst>
            <pc:docMk/>
            <pc:sldMk cId="302009149" sldId="448"/>
            <ac:spMk id="23" creationId="{12CE987D-7A03-4319-810A-53724867F4DF}"/>
          </ac:spMkLst>
        </pc:spChg>
        <pc:spChg chg="add mod">
          <ac:chgData name="Михаил Попов" userId="1ff28dec684c2c56" providerId="LiveId" clId="{59536C2B-FD55-4FC6-99AE-1DA52E8183C0}" dt="2020-10-21T15:44:11.331" v="1921" actId="20577"/>
          <ac:spMkLst>
            <pc:docMk/>
            <pc:sldMk cId="302009149" sldId="448"/>
            <ac:spMk id="24" creationId="{A61BB606-2B37-46BB-830B-AB5DCC7CB458}"/>
          </ac:spMkLst>
        </pc:spChg>
        <pc:spChg chg="mod">
          <ac:chgData name="Михаил Попов" userId="1ff28dec684c2c56" providerId="LiveId" clId="{59536C2B-FD55-4FC6-99AE-1DA52E8183C0}" dt="2020-10-21T13:43:06.141" v="510" actId="14100"/>
          <ac:spMkLst>
            <pc:docMk/>
            <pc:sldMk cId="302009149" sldId="448"/>
            <ac:spMk id="29" creationId="{39FCFA83-01F9-432F-BF0C-5AD3DA0360C0}"/>
          </ac:spMkLst>
        </pc:spChg>
        <pc:spChg chg="mod">
          <ac:chgData name="Михаил Попов" userId="1ff28dec684c2c56" providerId="LiveId" clId="{59536C2B-FD55-4FC6-99AE-1DA52E8183C0}" dt="2020-10-21T13:43:01.205" v="509" actId="14100"/>
          <ac:spMkLst>
            <pc:docMk/>
            <pc:sldMk cId="302009149" sldId="448"/>
            <ac:spMk id="30" creationId="{EC530ADC-4584-4827-BB42-69B289AFE196}"/>
          </ac:spMkLst>
        </pc:s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1" creationId="{63A1249F-A44B-4C25-B808-C6A23E65F6F6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2" creationId="{6FCB851C-200B-4194-B411-64C6C67E9499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modSp add modAnim">
        <pc:chgData name="Михаил Попов" userId="1ff28dec684c2c56" providerId="LiveId" clId="{59536C2B-FD55-4FC6-99AE-1DA52E8183C0}" dt="2020-10-21T13:46:27.262" v="534" actId="6549"/>
        <pc:sldMkLst>
          <pc:docMk/>
          <pc:sldMk cId="1191719538" sldId="449"/>
        </pc:sldMkLst>
        <pc:spChg chg="mod">
          <ac:chgData name="Михаил Попов" userId="1ff28dec684c2c56" providerId="LiveId" clId="{59536C2B-FD55-4FC6-99AE-1DA52E8183C0}" dt="2020-10-21T13:46:27.262" v="534" actId="6549"/>
          <ac:spMkLst>
            <pc:docMk/>
            <pc:sldMk cId="1191719538" sldId="449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59536C2B-FD55-4FC6-99AE-1DA52E8183C0}" dt="2020-10-21T13:47:31.117" v="539"/>
        <pc:sldMkLst>
          <pc:docMk/>
          <pc:sldMk cId="1496160685" sldId="450"/>
        </pc:sldMkLst>
        <pc:spChg chg="mod">
          <ac:chgData name="Михаил Попов" userId="1ff28dec684c2c56" providerId="LiveId" clId="{59536C2B-FD55-4FC6-99AE-1DA52E8183C0}" dt="2020-10-21T13:47:24.907" v="537"/>
          <ac:spMkLst>
            <pc:docMk/>
            <pc:sldMk cId="1496160685" sldId="450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3299564996" sldId="451"/>
        </pc:sldMkLst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2036959893" sldId="452"/>
        </pc:sldMkLst>
      </pc:sldChg>
      <pc:sldChg chg="delSp modSp add mod">
        <pc:chgData name="Михаил Попов" userId="1ff28dec684c2c56" providerId="LiveId" clId="{59536C2B-FD55-4FC6-99AE-1DA52E8183C0}" dt="2020-10-21T14:22:33.179" v="1109"/>
        <pc:sldMkLst>
          <pc:docMk/>
          <pc:sldMk cId="1443661322" sldId="453"/>
        </pc:sldMkLst>
        <pc:spChg chg="mod">
          <ac:chgData name="Михаил Попов" userId="1ff28dec684c2c56" providerId="LiveId" clId="{59536C2B-FD55-4FC6-99AE-1DA52E8183C0}" dt="2020-10-21T14:22:33.179" v="1109"/>
          <ac:spMkLst>
            <pc:docMk/>
            <pc:sldMk cId="1443661322" sldId="453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18:51.899" v="1035" actId="6549"/>
          <ac:spMkLst>
            <pc:docMk/>
            <pc:sldMk cId="1443661322" sldId="453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19:33.796" v="1045"/>
          <ac:spMkLst>
            <pc:docMk/>
            <pc:sldMk cId="1443661322" sldId="453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19:42.747" v="1048" actId="20577"/>
          <ac:spMkLst>
            <pc:docMk/>
            <pc:sldMk cId="1443661322" sldId="453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19:50.411" v="1051" actId="20577"/>
          <ac:spMkLst>
            <pc:docMk/>
            <pc:sldMk cId="1443661322" sldId="453"/>
            <ac:spMk id="12" creationId="{FE814E26-DC02-41AC-A282-EAB2BBBDF92D}"/>
          </ac:spMkLst>
        </pc:spChg>
        <pc:spChg chg="mod">
          <ac:chgData name="Михаил Попов" userId="1ff28dec684c2c56" providerId="LiveId" clId="{59536C2B-FD55-4FC6-99AE-1DA52E8183C0}" dt="2020-10-21T14:19:58.627" v="1054" actId="20577"/>
          <ac:spMkLst>
            <pc:docMk/>
            <pc:sldMk cId="1443661322" sldId="453"/>
            <ac:spMk id="14" creationId="{B2743E66-76E9-45D0-BB40-DB7DF94E4E2B}"/>
          </ac:spMkLst>
        </pc:spChg>
        <pc:spChg chg="del mod">
          <ac:chgData name="Михаил Попов" userId="1ff28dec684c2c56" providerId="LiveId" clId="{59536C2B-FD55-4FC6-99AE-1DA52E8183C0}" dt="2020-10-21T14:20:00.588" v="1056"/>
          <ac:spMkLst>
            <pc:docMk/>
            <pc:sldMk cId="1443661322" sldId="453"/>
            <ac:spMk id="16" creationId="{B1158847-DCCE-43F8-9205-EE70DEDD2DD3}"/>
          </ac:spMkLst>
        </pc:spChg>
      </pc:sldChg>
      <pc:sldChg chg="delSp modSp add mod">
        <pc:chgData name="Михаил Попов" userId="1ff28dec684c2c56" providerId="LiveId" clId="{59536C2B-FD55-4FC6-99AE-1DA52E8183C0}" dt="2020-10-21T14:22:32.043" v="1108"/>
        <pc:sldMkLst>
          <pc:docMk/>
          <pc:sldMk cId="3946517945" sldId="454"/>
        </pc:sldMkLst>
        <pc:spChg chg="mod">
          <ac:chgData name="Михаил Попов" userId="1ff28dec684c2c56" providerId="LiveId" clId="{59536C2B-FD55-4FC6-99AE-1DA52E8183C0}" dt="2020-10-21T14:22:32.043" v="1108"/>
          <ac:spMkLst>
            <pc:docMk/>
            <pc:sldMk cId="3946517945" sldId="454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0:41.289" v="1059" actId="6549"/>
          <ac:spMkLst>
            <pc:docMk/>
            <pc:sldMk cId="3946517945" sldId="454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0:47.699" v="1061"/>
          <ac:spMkLst>
            <pc:docMk/>
            <pc:sldMk cId="3946517945" sldId="454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0:53.927" v="1064" actId="20577"/>
          <ac:spMkLst>
            <pc:docMk/>
            <pc:sldMk cId="3946517945" sldId="454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21:03.643" v="1067" actId="20577"/>
          <ac:spMkLst>
            <pc:docMk/>
            <pc:sldMk cId="3946517945" sldId="454"/>
            <ac:spMk id="12" creationId="{FE814E26-DC02-41AC-A282-EAB2BBBDF92D}"/>
          </ac:spMkLst>
        </pc:spChg>
        <pc:spChg chg="del mod">
          <ac:chgData name="Михаил Попов" userId="1ff28dec684c2c56" providerId="LiveId" clId="{59536C2B-FD55-4FC6-99AE-1DA52E8183C0}" dt="2020-10-21T14:21:08.111" v="1069"/>
          <ac:spMkLst>
            <pc:docMk/>
            <pc:sldMk cId="3946517945" sldId="454"/>
            <ac:spMk id="14" creationId="{B2743E66-76E9-45D0-BB40-DB7DF94E4E2B}"/>
          </ac:spMkLst>
        </pc:spChg>
      </pc:sldChg>
      <pc:sldChg chg="delSp modSp add mod">
        <pc:chgData name="Михаил Попов" userId="1ff28dec684c2c56" providerId="LiveId" clId="{59536C2B-FD55-4FC6-99AE-1DA52E8183C0}" dt="2020-10-21T14:22:30.900" v="1107"/>
        <pc:sldMkLst>
          <pc:docMk/>
          <pc:sldMk cId="3917987052" sldId="455"/>
        </pc:sldMkLst>
        <pc:spChg chg="mod">
          <ac:chgData name="Михаил Попов" userId="1ff28dec684c2c56" providerId="LiveId" clId="{59536C2B-FD55-4FC6-99AE-1DA52E8183C0}" dt="2020-10-21T14:22:30.900" v="1107"/>
          <ac:spMkLst>
            <pc:docMk/>
            <pc:sldMk cId="3917987052" sldId="455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1:32" v="1075" actId="6549"/>
          <ac:spMkLst>
            <pc:docMk/>
            <pc:sldMk cId="3917987052" sldId="455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1:38.172" v="1077"/>
          <ac:spMkLst>
            <pc:docMk/>
            <pc:sldMk cId="3917987052" sldId="455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1:46.283" v="1080" actId="20577"/>
          <ac:spMkLst>
            <pc:docMk/>
            <pc:sldMk cId="3917987052" sldId="455"/>
            <ac:spMk id="10" creationId="{0FA05D47-7AFA-4ED3-ADFD-669C56B3AD3C}"/>
          </ac:spMkLst>
        </pc:spChg>
        <pc:spChg chg="del mod">
          <ac:chgData name="Михаил Попов" userId="1ff28dec684c2c56" providerId="LiveId" clId="{59536C2B-FD55-4FC6-99AE-1DA52E8183C0}" dt="2020-10-21T14:21:50.703" v="1082"/>
          <ac:spMkLst>
            <pc:docMk/>
            <pc:sldMk cId="3917987052" sldId="455"/>
            <ac:spMk id="12" creationId="{FE814E26-DC02-41AC-A282-EAB2BBBDF92D}"/>
          </ac:spMkLst>
        </pc:spChg>
      </pc:sldChg>
      <pc:sldChg chg="delSp modSp add mod">
        <pc:chgData name="Михаил Попов" userId="1ff28dec684c2c56" providerId="LiveId" clId="{59536C2B-FD55-4FC6-99AE-1DA52E8183C0}" dt="2020-10-21T14:22:27.171" v="1106" actId="20577"/>
        <pc:sldMkLst>
          <pc:docMk/>
          <pc:sldMk cId="2630341892" sldId="456"/>
        </pc:sldMkLst>
        <pc:spChg chg="mod">
          <ac:chgData name="Михаил Попов" userId="1ff28dec684c2c56" providerId="LiveId" clId="{59536C2B-FD55-4FC6-99AE-1DA52E8183C0}" dt="2020-10-21T14:22:27.171" v="1106" actId="20577"/>
          <ac:spMkLst>
            <pc:docMk/>
            <pc:sldMk cId="2630341892" sldId="456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2:04.707" v="1086" actId="20577"/>
          <ac:spMkLst>
            <pc:docMk/>
            <pc:sldMk cId="2630341892" sldId="456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2:00.444" v="1085"/>
          <ac:spMkLst>
            <pc:docMk/>
            <pc:sldMk cId="2630341892" sldId="456"/>
            <ac:spMk id="8" creationId="{DC231C5B-5AB8-4172-8D92-D2840A96C424}"/>
          </ac:spMkLst>
        </pc:spChg>
        <pc:spChg chg="del mod">
          <ac:chgData name="Михаил Попов" userId="1ff28dec684c2c56" providerId="LiveId" clId="{59536C2B-FD55-4FC6-99AE-1DA52E8183C0}" dt="2020-10-21T14:22:06.035" v="1088"/>
          <ac:spMkLst>
            <pc:docMk/>
            <pc:sldMk cId="2630341892" sldId="456"/>
            <ac:spMk id="10" creationId="{0FA05D47-7AFA-4ED3-ADFD-669C56B3AD3C}"/>
          </ac:spMkLst>
        </pc:spChg>
      </pc:sldChg>
      <pc:sldChg chg="delSp modSp add mod delAnim">
        <pc:chgData name="Михаил Попов" userId="1ff28dec684c2c56" providerId="LiveId" clId="{59536C2B-FD55-4FC6-99AE-1DA52E8183C0}" dt="2020-10-21T14:28:56.633" v="1127" actId="20577"/>
        <pc:sldMkLst>
          <pc:docMk/>
          <pc:sldMk cId="891872140" sldId="457"/>
        </pc:sldMkLst>
        <pc:spChg chg="mod">
          <ac:chgData name="Михаил Попов" userId="1ff28dec684c2c56" providerId="LiveId" clId="{59536C2B-FD55-4FC6-99AE-1DA52E8183C0}" dt="2020-10-21T14:28:56.633" v="1127" actId="20577"/>
          <ac:spMkLst>
            <pc:docMk/>
            <pc:sldMk cId="891872140" sldId="457"/>
            <ac:spMk id="6" creationId="{58821FF4-EC68-4E78-AF11-9773C724F01E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0" creationId="{E1661567-CDDA-4E2A-89CF-53CDF72F01A5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2" creationId="{D534E05F-160D-40AF-93E1-FB6BB748A987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4" creationId="{771B4326-F32A-47B2-A05E-F89A225B9660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6" creationId="{2E2C5EA2-6918-48D9-B735-242960F11F52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8" creationId="{01E6A991-CEEE-4AC1-A7F4-ED5758169876}"/>
          </ac:spMkLst>
        </pc:spChg>
        <pc:cxnChg chg="del">
          <ac:chgData name="Михаил Попов" userId="1ff28dec684c2c56" providerId="LiveId" clId="{59536C2B-FD55-4FC6-99AE-1DA52E8183C0}" dt="2020-10-21T14:28:36.057" v="1123" actId="478"/>
          <ac:cxnSpMkLst>
            <pc:docMk/>
            <pc:sldMk cId="891872140" sldId="457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37:30.468" v="1227"/>
        <pc:sldMkLst>
          <pc:docMk/>
          <pc:sldMk cId="958997940" sldId="458"/>
        </pc:sldMkLst>
        <pc:grpChg chg="add mod">
          <ac:chgData name="Михаил Попов" userId="1ff28dec684c2c56" providerId="LiveId" clId="{59536C2B-FD55-4FC6-99AE-1DA52E8183C0}" dt="2020-10-21T14:36:36.541" v="1218" actId="164"/>
          <ac:grpSpMkLst>
            <pc:docMk/>
            <pc:sldMk cId="958997940" sldId="458"/>
            <ac:grpSpMk id="36" creationId="{AD97C2F4-72B0-4E84-809E-06DFE2A3A62D}"/>
          </ac:grpSpMkLst>
        </pc:grpChg>
        <pc:grpChg chg="add mod">
          <ac:chgData name="Михаил Попов" userId="1ff28dec684c2c56" providerId="LiveId" clId="{59536C2B-FD55-4FC6-99AE-1DA52E8183C0}" dt="2020-10-21T14:36:47.983" v="1219" actId="164"/>
          <ac:grpSpMkLst>
            <pc:docMk/>
            <pc:sldMk cId="958997940" sldId="458"/>
            <ac:grpSpMk id="37" creationId="{4C494CCE-B542-4C7D-8257-157F291DC964}"/>
          </ac:grpSpMkLst>
        </pc:grpChg>
        <pc:grpChg chg="add mod">
          <ac:chgData name="Михаил Попов" userId="1ff28dec684c2c56" providerId="LiveId" clId="{59536C2B-FD55-4FC6-99AE-1DA52E8183C0}" dt="2020-10-21T14:36:52.792" v="1220" actId="164"/>
          <ac:grpSpMkLst>
            <pc:docMk/>
            <pc:sldMk cId="958997940" sldId="458"/>
            <ac:grpSpMk id="38" creationId="{802B4684-0D12-46D8-896F-D60B8A8556FD}"/>
          </ac:grpSpMkLst>
        </pc:grpChg>
        <pc:grpChg chg="add mod">
          <ac:chgData name="Михаил Попов" userId="1ff28dec684c2c56" providerId="LiveId" clId="{59536C2B-FD55-4FC6-99AE-1DA52E8183C0}" dt="2020-10-21T14:36:57.390" v="1221" actId="164"/>
          <ac:grpSpMkLst>
            <pc:docMk/>
            <pc:sldMk cId="958997940" sldId="458"/>
            <ac:grpSpMk id="39" creationId="{A299E62A-6234-4A69-8CA8-2D5BF3681F7B}"/>
          </ac:grpSpMkLst>
        </pc:grpChg>
        <pc:grpChg chg="add mod">
          <ac:chgData name="Михаил Попов" userId="1ff28dec684c2c56" providerId="LiveId" clId="{59536C2B-FD55-4FC6-99AE-1DA52E8183C0}" dt="2020-10-21T14:37:04.594" v="1222" actId="164"/>
          <ac:grpSpMkLst>
            <pc:docMk/>
            <pc:sldMk cId="958997940" sldId="458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3" creationId="{4127FF34-A7EE-4FBF-8050-5F361D949733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5" creationId="{9F2AD7B9-A2A5-4FBA-ABF6-FAB46CA18A3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7" creationId="{D7C19C86-E9D8-47FF-906F-92CA91D6877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13" creationId="{7DB58188-8DB6-4A0E-99F4-F9BB91BD4EDE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6" creationId="{9203B96F-4843-4B1B-ABDC-309DB2173A77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7" creationId="{9235CF10-3CAE-46FE-BF19-E44765A9D9BE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0" creationId="{B8BC5F86-11A1-4BDC-B43A-5B8CC6C9E181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1" creationId="{75EA2169-A50C-4376-9D3B-2BBD5554D18A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3" creationId="{1BC187DF-3C41-4F69-8993-3B93697C30BF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4" creationId="{BAAEC488-5751-42BF-8F9C-0FA493A8DE9E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7" creationId="{910B8921-7E14-4205-9BF4-E33A8BBB1180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1" creationId="{CED7F282-BE60-44A7-AAD1-F8E704C121C6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2" creationId="{F6C6B46F-BA96-404D-9163-73A505AA8394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3" creationId="{A43AFA25-6DFC-4C0A-AAA6-F431361CE188}"/>
          </ac:cxnSpMkLst>
        </pc:cxnChg>
      </pc:sldChg>
      <pc:sldChg chg="addSp delSp modSp add mod delAnim">
        <pc:chgData name="Михаил Попов" userId="1ff28dec684c2c56" providerId="LiveId" clId="{59536C2B-FD55-4FC6-99AE-1DA52E8183C0}" dt="2020-10-21T14:38:37.548" v="1240" actId="14100"/>
        <pc:sldMkLst>
          <pc:docMk/>
          <pc:sldMk cId="1799432330" sldId="459"/>
        </pc:sldMkLst>
        <pc:grpChg chg="del">
          <ac:chgData name="Михаил Попов" userId="1ff28dec684c2c56" providerId="LiveId" clId="{59536C2B-FD55-4FC6-99AE-1DA52E8183C0}" dt="2020-10-21T14:38:07.791" v="1231" actId="478"/>
          <ac:grpSpMkLst>
            <pc:docMk/>
            <pc:sldMk cId="1799432330" sldId="459"/>
            <ac:grpSpMk id="36" creationId="{AD97C2F4-72B0-4E84-809E-06DFE2A3A62D}"/>
          </ac:grpSpMkLst>
        </pc:grpChg>
        <pc:grpChg chg="del">
          <ac:chgData name="Михаил Попов" userId="1ff28dec684c2c56" providerId="LiveId" clId="{59536C2B-FD55-4FC6-99AE-1DA52E8183C0}" dt="2020-10-21T14:38:12.135" v="1235" actId="478"/>
          <ac:grpSpMkLst>
            <pc:docMk/>
            <pc:sldMk cId="1799432330" sldId="459"/>
            <ac:grpSpMk id="37" creationId="{4C494CCE-B542-4C7D-8257-157F291DC964}"/>
          </ac:grpSpMkLst>
        </pc:grpChg>
        <pc:grpChg chg="del">
          <ac:chgData name="Михаил Попов" userId="1ff28dec684c2c56" providerId="LiveId" clId="{59536C2B-FD55-4FC6-99AE-1DA52E8183C0}" dt="2020-10-21T14:38:09.087" v="1232" actId="478"/>
          <ac:grpSpMkLst>
            <pc:docMk/>
            <pc:sldMk cId="1799432330" sldId="459"/>
            <ac:grpSpMk id="38" creationId="{802B4684-0D12-46D8-896F-D60B8A8556FD}"/>
          </ac:grpSpMkLst>
        </pc:grpChg>
        <pc:grpChg chg="del">
          <ac:chgData name="Михаил Попов" userId="1ff28dec684c2c56" providerId="LiveId" clId="{59536C2B-FD55-4FC6-99AE-1DA52E8183C0}" dt="2020-10-21T14:38:10.158" v="1233" actId="478"/>
          <ac:grpSpMkLst>
            <pc:docMk/>
            <pc:sldMk cId="1799432330" sldId="459"/>
            <ac:grpSpMk id="39" creationId="{A299E62A-6234-4A69-8CA8-2D5BF3681F7B}"/>
          </ac:grpSpMkLst>
        </pc:grpChg>
        <pc:grpChg chg="del">
          <ac:chgData name="Михаил Попов" userId="1ff28dec684c2c56" providerId="LiveId" clId="{59536C2B-FD55-4FC6-99AE-1DA52E8183C0}" dt="2020-10-21T14:38:11.191" v="1234" actId="478"/>
          <ac:grpSpMkLst>
            <pc:docMk/>
            <pc:sldMk cId="1799432330" sldId="459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8:23.395" v="1237" actId="14100"/>
          <ac:cxnSpMkLst>
            <pc:docMk/>
            <pc:sldMk cId="1799432330" sldId="459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38:37.548" v="1240" actId="14100"/>
          <ac:cxnSpMkLst>
            <pc:docMk/>
            <pc:sldMk cId="1799432330" sldId="459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0:45.812" v="1267"/>
        <pc:sldMkLst>
          <pc:docMk/>
          <pc:sldMk cId="1286884248" sldId="460"/>
        </pc:sldMkLst>
        <pc:grpChg chg="add mod">
          <ac:chgData name="Михаил Попов" userId="1ff28dec684c2c56" providerId="LiveId" clId="{59536C2B-FD55-4FC6-99AE-1DA52E8183C0}" dt="2020-10-21T14:40:39.670" v="1266" actId="164"/>
          <ac:grpSpMkLst>
            <pc:docMk/>
            <pc:sldMk cId="1286884248" sldId="460"/>
            <ac:grpSpMk id="13" creationId="{B7D9728C-8E95-451B-817D-7FE4B7365F7C}"/>
          </ac:grpSpMkLst>
        </pc:grp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7" creationId="{535ED343-E2EF-473B-98E3-FFE6E9CC7C6E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0" creationId="{9CE14833-4721-43F8-BAE6-AF3821F99C1B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2" creationId="{ECFD3330-DDAE-43A4-A613-ABD96D8E65DD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4" creationId="{F0CB4298-A0F0-4DE6-9684-DF8594C39B50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2" creationId="{14C7C1C8-6104-49EB-9B42-DE495A410B82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3:02.187" v="1296"/>
        <pc:sldMkLst>
          <pc:docMk/>
          <pc:sldMk cId="3096513123" sldId="461"/>
        </pc:sldMkLst>
        <pc:grpChg chg="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13" creationId="{B7D9728C-8E95-451B-817D-7FE4B7365F7C}"/>
          </ac:grpSpMkLst>
        </pc:grpChg>
        <pc:grpChg chg="add 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26" creationId="{12CDFC59-4A92-4787-861A-8C1C8411AC15}"/>
          </ac:grpSpMkLst>
        </pc:grpChg>
        <pc:cxnChg chg="mod">
          <ac:chgData name="Михаил Попов" userId="1ff28dec684c2c56" providerId="LiveId" clId="{59536C2B-FD55-4FC6-99AE-1DA52E8183C0}" dt="2020-10-21T14:41:47.956" v="1275" actId="14100"/>
          <ac:cxnSpMkLst>
            <pc:docMk/>
            <pc:sldMk cId="3096513123" sldId="461"/>
            <ac:cxnSpMk id="7" creationId="{535ED343-E2EF-473B-98E3-FFE6E9CC7C6E}"/>
          </ac:cxnSpMkLst>
        </pc:cxnChg>
        <pc:cxnChg chg="mod">
          <ac:chgData name="Михаил Попов" userId="1ff28dec684c2c56" providerId="LiveId" clId="{59536C2B-FD55-4FC6-99AE-1DA52E8183C0}" dt="2020-10-21T14:42:11.852" v="1281" actId="14100"/>
          <ac:cxnSpMkLst>
            <pc:docMk/>
            <pc:sldMk cId="3096513123" sldId="461"/>
            <ac:cxnSpMk id="10" creationId="{9CE14833-4721-43F8-BAE6-AF3821F99C1B}"/>
          </ac:cxnSpMkLst>
        </pc:cxnChg>
        <pc:cxnChg chg="mod">
          <ac:chgData name="Михаил Попов" userId="1ff28dec684c2c56" providerId="LiveId" clId="{59536C2B-FD55-4FC6-99AE-1DA52E8183C0}" dt="2020-10-21T14:41:21.647" v="1271" actId="14100"/>
          <ac:cxnSpMkLst>
            <pc:docMk/>
            <pc:sldMk cId="3096513123" sldId="461"/>
            <ac:cxnSpMk id="12" creationId="{ECFD3330-DDAE-43A4-A613-ABD96D8E65DD}"/>
          </ac:cxnSpMkLst>
        </pc:cxnChg>
        <pc:cxnChg chg="mod">
          <ac:chgData name="Михаил Попов" userId="1ff28dec684c2c56" providerId="LiveId" clId="{59536C2B-FD55-4FC6-99AE-1DA52E8183C0}" dt="2020-10-21T14:41:17.898" v="1270" actId="14100"/>
          <ac:cxnSpMkLst>
            <pc:docMk/>
            <pc:sldMk cId="3096513123" sldId="461"/>
            <ac:cxnSpMk id="14" creationId="{F0CB4298-A0F0-4DE6-9684-DF8594C39B5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7" creationId="{300E5BB0-0634-48E6-96F9-923103021274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9" creationId="{B3A16F28-8787-4EC4-BA93-3B2057FE009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1" creationId="{E879B475-2A2D-41F4-A2D9-07C6125E375E}"/>
          </ac:cxnSpMkLst>
        </pc:cxnChg>
        <pc:cxnChg chg="mod">
          <ac:chgData name="Михаил Попов" userId="1ff28dec684c2c56" providerId="LiveId" clId="{59536C2B-FD55-4FC6-99AE-1DA52E8183C0}" dt="2020-10-21T14:42:09.166" v="1280" actId="14100"/>
          <ac:cxnSpMkLst>
            <pc:docMk/>
            <pc:sldMk cId="3096513123" sldId="461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4" creationId="{B5E4B0FF-8FA2-4136-9949-9D787604C0C9}"/>
          </ac:cxnSpMkLst>
        </pc:cxnChg>
        <pc:cxnChg chg="mod">
          <ac:chgData name="Михаил Попов" userId="1ff28dec684c2c56" providerId="LiveId" clId="{59536C2B-FD55-4FC6-99AE-1DA52E8183C0}" dt="2020-10-21T14:41:30.324" v="1272" actId="14100"/>
          <ac:cxnSpMkLst>
            <pc:docMk/>
            <pc:sldMk cId="3096513123" sldId="461"/>
            <ac:cxnSpMk id="25" creationId="{BA084A6B-09FC-4116-90B7-89199ED183D6}"/>
          </ac:cxnSpMkLst>
        </pc:cxnChg>
      </pc:sldChg>
      <pc:sldChg chg="delSp modSp add mod delAnim modAnim">
        <pc:chgData name="Михаил Попов" userId="1ff28dec684c2c56" providerId="LiveId" clId="{59536C2B-FD55-4FC6-99AE-1DA52E8183C0}" dt="2020-10-21T14:51:05.900" v="1355"/>
        <pc:sldMkLst>
          <pc:docMk/>
          <pc:sldMk cId="3557325642" sldId="462"/>
        </pc:sldMkLst>
        <pc:grpChg chg="del mod">
          <ac:chgData name="Михаил Попов" userId="1ff28dec684c2c56" providerId="LiveId" clId="{59536C2B-FD55-4FC6-99AE-1DA52E8183C0}" dt="2020-10-21T14:49:55.215" v="1341" actId="165"/>
          <ac:grpSpMkLst>
            <pc:docMk/>
            <pc:sldMk cId="3557325642" sldId="462"/>
            <ac:grpSpMk id="22" creationId="{20A62E83-4CCA-4337-9C79-ADC4FC025626}"/>
          </ac:grpSpMkLst>
        </pc:grpChg>
        <pc:grpChg chg="del">
          <ac:chgData name="Михаил Попов" userId="1ff28dec684c2c56" providerId="LiveId" clId="{59536C2B-FD55-4FC6-99AE-1DA52E8183C0}" dt="2020-10-21T14:49:43.086" v="1338" actId="478"/>
          <ac:grpSpMkLst>
            <pc:docMk/>
            <pc:sldMk cId="3557325642" sldId="462"/>
            <ac:grpSpMk id="33" creationId="{6C1CB07A-2C0B-4BE3-9097-BF78D2004B31}"/>
          </ac:grpSpMkLst>
        </pc:grpChg>
        <pc:grpChg chg="del">
          <ac:chgData name="Михаил Попов" userId="1ff28dec684c2c56" providerId="LiveId" clId="{59536C2B-FD55-4FC6-99AE-1DA52E8183C0}" dt="2020-10-21T14:49:40.702" v="1337" actId="478"/>
          <ac:grpSpMkLst>
            <pc:docMk/>
            <pc:sldMk cId="3557325642" sldId="462"/>
            <ac:grpSpMk id="34" creationId="{EBB4AB58-7AB4-4512-8AC0-99E35336CD10}"/>
          </ac:grpSpMkLst>
        </pc:grpChg>
        <pc:cxnChg chg="mod topLvl">
          <ac:chgData name="Михаил Попов" userId="1ff28dec684c2c56" providerId="LiveId" clId="{59536C2B-FD55-4FC6-99AE-1DA52E8183C0}" dt="2020-10-21T14:50:52.716" v="1352" actId="1037"/>
          <ac:cxnSpMkLst>
            <pc:docMk/>
            <pc:sldMk cId="3557325642" sldId="462"/>
            <ac:cxnSpMk id="8" creationId="{B0DF412B-99A0-4199-B8FA-46D3585A9AAF}"/>
          </ac:cxnSpMkLst>
        </pc:cxnChg>
        <pc:cxnChg chg="mod topLvl">
          <ac:chgData name="Михаил Попов" userId="1ff28dec684c2c56" providerId="LiveId" clId="{59536C2B-FD55-4FC6-99AE-1DA52E8183C0}" dt="2020-10-21T14:50:09.693" v="1344" actId="14100"/>
          <ac:cxnSpMkLst>
            <pc:docMk/>
            <pc:sldMk cId="3557325642" sldId="462"/>
            <ac:cxnSpMk id="10" creationId="{0E8D8A86-E875-45AC-B653-CDA323CCD68E}"/>
          </ac:cxnSpMkLst>
        </pc:cxnChg>
        <pc:cxnChg chg="del">
          <ac:chgData name="Михаил Попов" userId="1ff28dec684c2c56" providerId="LiveId" clId="{59536C2B-FD55-4FC6-99AE-1DA52E8183C0}" dt="2020-10-21T14:49:35.269" v="1336" actId="478"/>
          <ac:cxnSpMkLst>
            <pc:docMk/>
            <pc:sldMk cId="3557325642" sldId="462"/>
            <ac:cxnSpMk id="12" creationId="{481C5366-F1B0-411E-B1E1-4C245CAAB5F7}"/>
          </ac:cxnSpMkLst>
        </pc:cxnChg>
        <pc:cxnChg chg="del">
          <ac:chgData name="Михаил Попов" userId="1ff28dec684c2c56" providerId="LiveId" clId="{59536C2B-FD55-4FC6-99AE-1DA52E8183C0}" dt="2020-10-21T14:49:33.429" v="1335" actId="478"/>
          <ac:cxnSpMkLst>
            <pc:docMk/>
            <pc:sldMk cId="3557325642" sldId="462"/>
            <ac:cxnSpMk id="15" creationId="{142651D8-4C70-4415-B62A-C7F8DEB99B50}"/>
          </ac:cxnSpMkLst>
        </pc:cxnChg>
        <pc:cxnChg chg="del topLvl">
          <ac:chgData name="Михаил Попов" userId="1ff28dec684c2c56" providerId="LiveId" clId="{59536C2B-FD55-4FC6-99AE-1DA52E8183C0}" dt="2020-10-21T14:49:40.702" v="1337" actId="478"/>
          <ac:cxnSpMkLst>
            <pc:docMk/>
            <pc:sldMk cId="3557325642" sldId="462"/>
            <ac:cxnSpMk id="17" creationId="{36584AAA-4513-414E-A901-92F608A4B9D7}"/>
          </ac:cxnSpMkLst>
        </pc:cxnChg>
        <pc:cxnChg chg="mod topLvl">
          <ac:chgData name="Михаил Попов" userId="1ff28dec684c2c56" providerId="LiveId" clId="{59536C2B-FD55-4FC6-99AE-1DA52E8183C0}" dt="2020-10-21T14:50:32.965" v="1348" actId="14100"/>
          <ac:cxnSpMkLst>
            <pc:docMk/>
            <pc:sldMk cId="3557325642" sldId="462"/>
            <ac:cxnSpMk id="19" creationId="{C8CBDD7F-2C44-44CF-BC83-D289007FF7CF}"/>
          </ac:cxnSpMkLst>
        </pc:cxnChg>
      </pc:sldChg>
      <pc:sldChg chg="addSp delSp modSp add mod delAnim modAnim">
        <pc:chgData name="Михаил Попов" userId="1ff28dec684c2c56" providerId="LiveId" clId="{59536C2B-FD55-4FC6-99AE-1DA52E8183C0}" dt="2020-10-21T15:51:36.761" v="1931" actId="20577"/>
        <pc:sldMkLst>
          <pc:docMk/>
          <pc:sldMk cId="2568112259" sldId="463"/>
        </pc:sldMkLst>
        <pc:spChg chg="add mod">
          <ac:chgData name="Михаил Попов" userId="1ff28dec684c2c56" providerId="LiveId" clId="{59536C2B-FD55-4FC6-99AE-1DA52E8183C0}" dt="2020-10-21T15:51:36.761" v="1931" actId="20577"/>
          <ac:spMkLst>
            <pc:docMk/>
            <pc:sldMk cId="2568112259" sldId="463"/>
            <ac:spMk id="21" creationId="{54BB881E-12CD-481B-8EC7-5FA41CD93271}"/>
          </ac:spMkLst>
        </pc:spChg>
        <pc:spChg chg="add mod">
          <ac:chgData name="Михаил Попов" userId="1ff28dec684c2c56" providerId="LiveId" clId="{59536C2B-FD55-4FC6-99AE-1DA52E8183C0}" dt="2020-10-21T15:40:30.066" v="1845" actId="14100"/>
          <ac:spMkLst>
            <pc:docMk/>
            <pc:sldMk cId="2568112259" sldId="463"/>
            <ac:spMk id="22" creationId="{EFF01F60-2EDC-49FA-BC23-AC4F1D0B53D8}"/>
          </ac:spMkLst>
        </pc:spChg>
        <pc:spChg chg="del mod">
          <ac:chgData name="Михаил Попов" userId="1ff28dec684c2c56" providerId="LiveId" clId="{59536C2B-FD55-4FC6-99AE-1DA52E8183C0}" dt="2020-10-21T15:43:51.183" v="1905" actId="478"/>
          <ac:spMkLst>
            <pc:docMk/>
            <pc:sldMk cId="2568112259" sldId="463"/>
            <ac:spMk id="23" creationId="{12CE987D-7A03-4319-810A-53724867F4DF}"/>
          </ac:spMkLst>
        </pc:spChg>
        <pc:spChg chg="add mod ord">
          <ac:chgData name="Михаил Попов" userId="1ff28dec684c2c56" providerId="LiveId" clId="{59536C2B-FD55-4FC6-99AE-1DA52E8183C0}" dt="2020-10-21T15:43:53.490" v="1906"/>
          <ac:spMkLst>
            <pc:docMk/>
            <pc:sldMk cId="2568112259" sldId="463"/>
            <ac:spMk id="24" creationId="{80C4D71E-4F98-4D56-B412-EBCFCC980760}"/>
          </ac:spMkLst>
        </pc:s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1" creationId="{63A1249F-A44B-4C25-B808-C6A23E65F6F6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2" creationId="{6FCB851C-200B-4194-B411-64C6C67E9499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3" creationId="{568E03C3-C425-494F-8148-ACC0C3F8298D}"/>
          </ac:grpSpMkLst>
        </pc:grpChg>
      </pc:sldChg>
    </pc:docChg>
  </pc:docChgLst>
  <pc:docChgLst>
    <pc:chgData name="Михаил Попов" userId="1ff28dec684c2c56" providerId="LiveId" clId="{64E84962-177A-45DD-965B-CADCD94AE1E5}"/>
    <pc:docChg chg="delSld">
      <pc:chgData name="Михаил Попов" userId="1ff28dec684c2c56" providerId="LiveId" clId="{64E84962-177A-45DD-965B-CADCD94AE1E5}" dt="2021-10-16T09:05:43.144" v="0" actId="47"/>
      <pc:docMkLst>
        <pc:docMk/>
      </pc:docMkLst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3510492156" sldId="429"/>
        </pc:sldMkLst>
      </pc:sldChg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4166610191" sldId="464"/>
        </pc:sldMkLst>
      </pc:sldChg>
    </pc:docChg>
  </pc:docChgLst>
  <pc:docChgLst>
    <pc:chgData name="Михаил Попов" userId="1ff28dec684c2c56" providerId="LiveId" clId="{6B4E9129-BB01-4085-B764-307FBD5BF2A9}"/>
    <pc:docChg chg="undo custSel addSld delSld modSld">
      <pc:chgData name="Михаил Попов" userId="1ff28dec684c2c56" providerId="LiveId" clId="{6B4E9129-BB01-4085-B764-307FBD5BF2A9}" dt="2021-10-16T08:58:51.265" v="40" actId="20577"/>
      <pc:docMkLst>
        <pc:docMk/>
      </pc:docMkLst>
      <pc:sldChg chg="add del">
        <pc:chgData name="Михаил Попов" userId="1ff28dec684c2c56" providerId="LiveId" clId="{6B4E9129-BB01-4085-B764-307FBD5BF2A9}" dt="2021-10-16T08:55:39.670" v="5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6B4E9129-BB01-4085-B764-307FBD5BF2A9}" dt="2021-10-16T08:57:47.183" v="33" actId="47"/>
        <pc:sldMkLst>
          <pc:docMk/>
          <pc:sldMk cId="2733005188" sldId="342"/>
        </pc:sldMkLst>
      </pc:sldChg>
      <pc:sldChg chg="del">
        <pc:chgData name="Михаил Попов" userId="1ff28dec684c2c56" providerId="LiveId" clId="{6B4E9129-BB01-4085-B764-307FBD5BF2A9}" dt="2021-10-16T08:57:34.650" v="32" actId="47"/>
        <pc:sldMkLst>
          <pc:docMk/>
          <pc:sldMk cId="2177197037" sldId="347"/>
        </pc:sldMkLst>
      </pc:sldChg>
      <pc:sldChg chg="modSp">
        <pc:chgData name="Михаил Попов" userId="1ff28dec684c2c56" providerId="LiveId" clId="{6B4E9129-BB01-4085-B764-307FBD5BF2A9}" dt="2021-10-16T08:58:51.265" v="40" actId="20577"/>
        <pc:sldMkLst>
          <pc:docMk/>
          <pc:sldMk cId="3171937340" sldId="369"/>
        </pc:sldMkLst>
        <pc:spChg chg="mod">
          <ac:chgData name="Михаил Попов" userId="1ff28dec684c2c56" providerId="LiveId" clId="{6B4E9129-BB01-4085-B764-307FBD5BF2A9}" dt="2021-10-16T08:58:51.265" v="40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add del">
        <pc:chgData name="Михаил Попов" userId="1ff28dec684c2c56" providerId="LiveId" clId="{6B4E9129-BB01-4085-B764-307FBD5BF2A9}" dt="2021-10-16T08:55:38.410" v="4" actId="47"/>
        <pc:sldMkLst>
          <pc:docMk/>
          <pc:sldMk cId="2316558971" sldId="428"/>
        </pc:sldMkLst>
      </pc:sldChg>
      <pc:sldChg chg="add del">
        <pc:chgData name="Михаил Попов" userId="1ff28dec684c2c56" providerId="LiveId" clId="{6B4E9129-BB01-4085-B764-307FBD5BF2A9}" dt="2021-10-16T08:55:31.220" v="1" actId="47"/>
        <pc:sldMkLst>
          <pc:docMk/>
          <pc:sldMk cId="3510492156" sldId="429"/>
        </pc:sldMkLst>
      </pc:sldChg>
      <pc:sldChg chg="modSp add mod">
        <pc:chgData name="Михаил Попов" userId="1ff28dec684c2c56" providerId="LiveId" clId="{6B4E9129-BB01-4085-B764-307FBD5BF2A9}" dt="2021-10-16T08:56:05.940" v="18" actId="20577"/>
        <pc:sldMkLst>
          <pc:docMk/>
          <pc:sldMk cId="4166610191" sldId="464"/>
        </pc:sldMkLst>
        <pc:spChg chg="mod">
          <ac:chgData name="Михаил Попов" userId="1ff28dec684c2c56" providerId="LiveId" clId="{6B4E9129-BB01-4085-B764-307FBD5BF2A9}" dt="2021-10-16T08:56:05.940" v="18" actId="20577"/>
          <ac:spMkLst>
            <pc:docMk/>
            <pc:sldMk cId="4166610191" sldId="464"/>
            <ac:spMk id="4" creationId="{BE391946-BEAC-4108-B06B-837252A1CD04}"/>
          </ac:spMkLst>
        </pc:spChg>
      </pc:sldChg>
      <pc:sldChg chg="modSp add mod">
        <pc:chgData name="Михаил Попов" userId="1ff28dec684c2c56" providerId="LiveId" clId="{6B4E9129-BB01-4085-B764-307FBD5BF2A9}" dt="2021-10-16T08:56:16.866" v="31" actId="20577"/>
        <pc:sldMkLst>
          <pc:docMk/>
          <pc:sldMk cId="2135445741" sldId="465"/>
        </pc:sldMkLst>
        <pc:spChg chg="mod">
          <ac:chgData name="Михаил Попов" userId="1ff28dec684c2c56" providerId="LiveId" clId="{6B4E9129-BB01-4085-B764-307FBD5BF2A9}" dt="2021-10-16T08:56:16.866" v="31" actId="20577"/>
          <ac:spMkLst>
            <pc:docMk/>
            <pc:sldMk cId="2135445741" sldId="465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6B4E9129-BB01-4085-B764-307FBD5BF2A9}" dt="2021-10-16T08:57:49.667" v="34"/>
        <pc:sldMkLst>
          <pc:docMk/>
          <pc:sldMk cId="3383927696" sldId="4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и 4 лабораторных работ о цифровой схемотехнике,</a:t>
            </a:r>
          </a:p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4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Конвейерный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5DB29A3-2E75-4A5E-9F11-3D45F246E26E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Прямая со стрелкой 11">
                <a:extLst>
                  <a:ext uri="{FF2B5EF4-FFF2-40B4-BE49-F238E27FC236}">
                    <a16:creationId xmlns:a16="http://schemas.microsoft.com/office/drawing/2014/main" id="{AF754E74-9130-42CA-953C-5C35124E3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7239" y="3253551"/>
                <a:ext cx="901872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9771" y="3260830"/>
                <a:ext cx="6182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98041" y="3260830"/>
                <a:ext cx="258072" cy="11429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397DB6-E460-4AFE-8156-113DEA82DE3A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BF18775-7936-4928-92E3-31697F0FE22D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0531" y="3493644"/>
                <a:ext cx="31751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8041" y="3375127"/>
                <a:ext cx="258072" cy="11851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B2D3FF-E61D-4C84-AFD4-C4D7F95FA049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249AD595-2F0B-4738-AC3E-F56A710AE15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462" y="3493644"/>
              <a:ext cx="0" cy="76183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A5553D51-B134-4C4C-B7AE-12F35686D10F}"/>
                </a:ext>
              </a:extLst>
            </p:cNvPr>
            <p:cNvCxnSpPr>
              <a:cxnSpLocks/>
            </p:cNvCxnSpPr>
            <p:nvPr/>
          </p:nvCxnSpPr>
          <p:spPr>
            <a:xfrm>
              <a:off x="9457592" y="3253551"/>
              <a:ext cx="0" cy="100192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6315ED7C-FDC9-4039-B65F-967022620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0715" y="3253551"/>
              <a:ext cx="21687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64A284C-D2EF-488D-A124-AC7990CEA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7592" y="4255477"/>
              <a:ext cx="182293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26E822C-87E0-4E33-B360-3DB540738594}"/>
              </a:ext>
            </a:extLst>
          </p:cNvPr>
          <p:cNvSpPr txBox="1"/>
          <p:nvPr/>
        </p:nvSpPr>
        <p:spPr>
          <a:xfrm>
            <a:off x="7608984" y="5073193"/>
            <a:ext cx="180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</p:txBody>
      </p:sp>
    </p:spTree>
    <p:extLst>
      <p:ext uri="{BB962C8B-B14F-4D97-AF65-F5344CB8AC3E}">
        <p14:creationId xmlns:p14="http://schemas.microsoft.com/office/powerpoint/2010/main" val="11917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2C6D3-117E-425D-ADBE-8AA1F76F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979EB2-449D-44F1-8836-F3960655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340843"/>
            <a:ext cx="6515100" cy="30881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3FD34-5A63-4B6F-9725-1C6EE2AD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тракт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19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конвейерной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185139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15555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69441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35477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76665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149969" y="4664686"/>
            <a:ext cx="20746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445494" y="4671647"/>
            <a:ext cx="235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022007" y="4671647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3938588" y="3471497"/>
            <a:ext cx="7605712" cy="2900728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5940669" y="3845536"/>
            <a:ext cx="269631" cy="2129814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058519" y="4201136"/>
            <a:ext cx="992065" cy="1774214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433050" y="4201136"/>
            <a:ext cx="862134" cy="1774214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058519" y="1438886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433050" y="1438886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6773007" y="3506056"/>
            <a:ext cx="0" cy="2478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620607" y="2981325"/>
            <a:ext cx="0" cy="3002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453445" y="2897505"/>
            <a:ext cx="2878125" cy="267462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370103" y="2821305"/>
            <a:ext cx="4786847" cy="2819876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3898900" y="3854450"/>
            <a:ext cx="622788" cy="2120839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32250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BB4AB58-7AB4-4512-8AC0-99E35336CD10}"/>
              </a:ext>
            </a:extLst>
          </p:cNvPr>
          <p:cNvGrpSpPr/>
          <p:nvPr/>
        </p:nvGrpSpPr>
        <p:grpSpPr>
          <a:xfrm>
            <a:off x="5937249" y="3850623"/>
            <a:ext cx="281921" cy="2120837"/>
            <a:chOff x="5937250" y="4032250"/>
            <a:chExt cx="158750" cy="1943039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6584AAA-4513-414E-A901-92F608A4B9D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4032250"/>
              <a:ext cx="1587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8CBDD7F-2C44-44CF-BC83-D289007FF7CF}"/>
                </a:ext>
              </a:extLst>
            </p:cNvPr>
            <p:cNvCxnSpPr>
              <a:cxnSpLocks/>
            </p:cNvCxnSpPr>
            <p:nvPr/>
          </p:nvCxnSpPr>
          <p:spPr>
            <a:xfrm>
              <a:off x="6083300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5937250" y="1593850"/>
            <a:ext cx="2432050" cy="4381439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400376" y="5577840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1636248" y="3121691"/>
            <a:ext cx="0" cy="2853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5847080" y="5509260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1847263" y="4528460"/>
            <a:ext cx="57229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5943600" y="4979798"/>
            <a:ext cx="1626575" cy="26921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55826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659423" y="351692"/>
            <a:ext cx="7501121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8880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01B050-177E-4830-BA67-9F185F036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-1" y="371704"/>
            <a:ext cx="12132203" cy="61233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-1" y="541559"/>
            <a:ext cx="12132203" cy="159412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0" y="2135688"/>
            <a:ext cx="12132202" cy="144675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0" y="3582444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-2" y="4872626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6410</TotalTime>
  <Words>816</Words>
  <Application>Microsoft Office PowerPoint</Application>
  <PresentationFormat>Широкоэкранный</PresentationFormat>
  <Paragraphs>210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5" baseType="lpstr">
      <vt:lpstr>HelveticaNeue LT CYR 57 Cond</vt:lpstr>
      <vt:lpstr>Menlo</vt:lpstr>
      <vt:lpstr>Calibri Light</vt:lpstr>
      <vt:lpstr>Courier New</vt:lpstr>
      <vt:lpstr>Calibri</vt:lpstr>
      <vt:lpstr>Arial</vt:lpstr>
      <vt:lpstr>Cormorant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Микроархитектуры</vt:lpstr>
      <vt:lpstr>Презентация PowerPoint</vt:lpstr>
      <vt:lpstr>Микроархитектуры</vt:lpstr>
      <vt:lpstr>Презентация PowerPoint</vt:lpstr>
      <vt:lpstr>Конвейер команд</vt:lpstr>
      <vt:lpstr>Однотактный тракт данных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 </dc:title>
  <dc:creator>Михаил Попов</dc:creator>
  <cp:lastModifiedBy>Андрей Солодовников</cp:lastModifiedBy>
  <cp:revision>5</cp:revision>
  <dcterms:created xsi:type="dcterms:W3CDTF">2019-10-13T13:33:38Z</dcterms:created>
  <dcterms:modified xsi:type="dcterms:W3CDTF">2024-03-19T21:52:35Z</dcterms:modified>
</cp:coreProperties>
</file>